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24"/>
  </p:notesMasterIdLst>
  <p:sldIdLst>
    <p:sldId id="256" r:id="rId2"/>
    <p:sldId id="281" r:id="rId3"/>
    <p:sldId id="258" r:id="rId4"/>
    <p:sldId id="259" r:id="rId5"/>
    <p:sldId id="260" r:id="rId6"/>
    <p:sldId id="282" r:id="rId7"/>
    <p:sldId id="262" r:id="rId8"/>
    <p:sldId id="263" r:id="rId9"/>
    <p:sldId id="283" r:id="rId10"/>
    <p:sldId id="284" r:id="rId11"/>
    <p:sldId id="266" r:id="rId12"/>
    <p:sldId id="285" r:id="rId13"/>
    <p:sldId id="291" r:id="rId14"/>
    <p:sldId id="289" r:id="rId15"/>
    <p:sldId id="290" r:id="rId16"/>
    <p:sldId id="274" r:id="rId17"/>
    <p:sldId id="275" r:id="rId18"/>
    <p:sldId id="292" r:id="rId19"/>
    <p:sldId id="293" r:id="rId20"/>
    <p:sldId id="278" r:id="rId21"/>
    <p:sldId id="279" r:id="rId22"/>
    <p:sldId id="295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26" y="13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430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fat uz Zaman" userId="8f5bbe6ffb2df8d7" providerId="LiveId" clId="{4EE6BCDE-395A-46A4-868F-17E54CD14E8A}"/>
    <pc:docChg chg="modSld">
      <pc:chgData name="Rifat uz Zaman" userId="8f5bbe6ffb2df8d7" providerId="LiveId" clId="{4EE6BCDE-395A-46A4-868F-17E54CD14E8A}" dt="2021-12-29T04:00:07.791" v="0" actId="14100"/>
      <pc:docMkLst>
        <pc:docMk/>
      </pc:docMkLst>
      <pc:sldChg chg="modSp mod">
        <pc:chgData name="Rifat uz Zaman" userId="8f5bbe6ffb2df8d7" providerId="LiveId" clId="{4EE6BCDE-395A-46A4-868F-17E54CD14E8A}" dt="2021-12-29T04:00:07.791" v="0" actId="14100"/>
        <pc:sldMkLst>
          <pc:docMk/>
          <pc:sldMk cId="2001373151" sldId="266"/>
        </pc:sldMkLst>
        <pc:picChg chg="mod">
          <ac:chgData name="Rifat uz Zaman" userId="8f5bbe6ffb2df8d7" providerId="LiveId" clId="{4EE6BCDE-395A-46A4-868F-17E54CD14E8A}" dt="2021-12-29T04:00:07.791" v="0" actId="14100"/>
          <ac:picMkLst>
            <pc:docMk/>
            <pc:sldMk cId="2001373151" sldId="266"/>
            <ac:picMk id="5" creationId="{E0538A43-A311-4026-B4F2-027022185428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093B67-DC61-41CD-9424-892ADF0ECD15}" type="doc">
      <dgm:prSet loTypeId="urn:microsoft.com/office/officeart/2008/layout/VerticalCurvedList" loCatId="list" qsTypeId="urn:microsoft.com/office/officeart/2005/8/quickstyle/3d3" qsCatId="3D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2F61C246-7362-4855-8928-9B5BBC890944}">
      <dgm:prSet/>
      <dgm:spPr/>
      <dgm:t>
        <a:bodyPr/>
        <a:lstStyle/>
        <a:p>
          <a:r>
            <a:rPr lang="en-US" b="1" dirty="0" err="1">
              <a:latin typeface="Abadi" panose="020B0604020104020204" pitchFamily="34" charset="0"/>
            </a:rPr>
            <a:t>Tanjid</a:t>
          </a:r>
          <a:r>
            <a:rPr lang="en-US" b="1" dirty="0">
              <a:latin typeface="Abadi" panose="020B0604020104020204" pitchFamily="34" charset="0"/>
            </a:rPr>
            <a:t>, Md </a:t>
          </a:r>
          <a:r>
            <a:rPr lang="en-US" b="1" dirty="0" err="1">
              <a:latin typeface="Abadi" panose="020B0604020104020204" pitchFamily="34" charset="0"/>
            </a:rPr>
            <a:t>Mursalin</a:t>
          </a:r>
          <a:r>
            <a:rPr lang="en-US" b="1" dirty="0">
              <a:latin typeface="Abadi" panose="020B0604020104020204" pitchFamily="34" charset="0"/>
            </a:rPr>
            <a:t> </a:t>
          </a:r>
          <a:r>
            <a:rPr lang="en-US" b="1" dirty="0" err="1">
              <a:latin typeface="Abadi" panose="020B0604020104020204" pitchFamily="34" charset="0"/>
            </a:rPr>
            <a:t>Alam</a:t>
          </a:r>
          <a:r>
            <a:rPr lang="en-US" b="1" dirty="0">
              <a:latin typeface="Abadi" panose="020B0604020104020204" pitchFamily="34" charset="0"/>
            </a:rPr>
            <a:t> </a:t>
          </a:r>
        </a:p>
        <a:p>
          <a:r>
            <a:rPr lang="en-US" b="1" dirty="0">
              <a:latin typeface="Abadi" panose="020B0604020104020204" pitchFamily="34" charset="0"/>
            </a:rPr>
            <a:t>(16-32497-2)</a:t>
          </a:r>
        </a:p>
      </dgm:t>
    </dgm:pt>
    <dgm:pt modelId="{7E19F89F-4BD2-4405-997A-17DE07B54C16}" type="parTrans" cxnId="{7A3A7907-0F89-4914-A33D-BAE2647DFA80}">
      <dgm:prSet/>
      <dgm:spPr/>
      <dgm:t>
        <a:bodyPr/>
        <a:lstStyle/>
        <a:p>
          <a:endParaRPr lang="en-US"/>
        </a:p>
      </dgm:t>
    </dgm:pt>
    <dgm:pt modelId="{31B0A413-5D23-4EFE-9BD7-C49E98C2DCC5}" type="sibTrans" cxnId="{7A3A7907-0F89-4914-A33D-BAE2647DFA80}">
      <dgm:prSet/>
      <dgm:spPr/>
      <dgm:t>
        <a:bodyPr/>
        <a:lstStyle/>
        <a:p>
          <a:endParaRPr lang="en-US"/>
        </a:p>
      </dgm:t>
    </dgm:pt>
    <dgm:pt modelId="{E52578B1-F265-412B-BE18-3AD8E4EA5EE2}">
      <dgm:prSet/>
      <dgm:spPr/>
      <dgm:t>
        <a:bodyPr/>
        <a:lstStyle/>
        <a:p>
          <a:r>
            <a:rPr lang="en-US" b="1" dirty="0" err="1">
              <a:latin typeface="Abadi" panose="020B0604020104020204" pitchFamily="34" charset="0"/>
            </a:rPr>
            <a:t>Sahriar</a:t>
          </a:r>
          <a:r>
            <a:rPr lang="en-US" b="1" dirty="0">
              <a:latin typeface="Abadi" panose="020B0604020104020204" pitchFamily="34" charset="0"/>
            </a:rPr>
            <a:t> </a:t>
          </a:r>
          <a:r>
            <a:rPr lang="en-US" b="1" dirty="0" err="1">
              <a:latin typeface="Abadi" panose="020B0604020104020204" pitchFamily="34" charset="0"/>
            </a:rPr>
            <a:t>Rahaman</a:t>
          </a:r>
          <a:endParaRPr lang="en-US" b="1" dirty="0">
            <a:latin typeface="Abadi" panose="020B0604020104020204" pitchFamily="34" charset="0"/>
          </a:endParaRPr>
        </a:p>
        <a:p>
          <a:r>
            <a:rPr lang="en-US" dirty="0">
              <a:latin typeface="Abadi" panose="020B0604020104020204" pitchFamily="34" charset="0"/>
            </a:rPr>
            <a:t>(</a:t>
          </a:r>
          <a:r>
            <a:rPr lang="en-US" b="1" dirty="0">
              <a:latin typeface="Abadi" panose="020B0604020104020204" pitchFamily="34" charset="0"/>
            </a:rPr>
            <a:t>16-32546-2</a:t>
          </a:r>
          <a:r>
            <a:rPr lang="en-US" dirty="0">
              <a:latin typeface="Abadi" panose="020B0604020104020204" pitchFamily="34" charset="0"/>
            </a:rPr>
            <a:t>)</a:t>
          </a:r>
        </a:p>
      </dgm:t>
    </dgm:pt>
    <dgm:pt modelId="{AD6E6B70-7A71-46A5-93D0-B325F2766BFF}" type="parTrans" cxnId="{5F60A58D-4799-4B9C-9398-F1ADAF4C27CF}">
      <dgm:prSet/>
      <dgm:spPr/>
      <dgm:t>
        <a:bodyPr/>
        <a:lstStyle/>
        <a:p>
          <a:endParaRPr lang="en-US"/>
        </a:p>
      </dgm:t>
    </dgm:pt>
    <dgm:pt modelId="{4F505E92-0D6A-4073-A2B9-DE8961C1EB1C}" type="sibTrans" cxnId="{5F60A58D-4799-4B9C-9398-F1ADAF4C27CF}">
      <dgm:prSet/>
      <dgm:spPr/>
      <dgm:t>
        <a:bodyPr/>
        <a:lstStyle/>
        <a:p>
          <a:endParaRPr lang="en-US"/>
        </a:p>
      </dgm:t>
    </dgm:pt>
    <dgm:pt modelId="{A4233D7D-194F-4D94-A159-EA2A1162392C}">
      <dgm:prSet/>
      <dgm:spPr/>
      <dgm:t>
        <a:bodyPr/>
        <a:lstStyle/>
        <a:p>
          <a:r>
            <a:rPr lang="en-US" b="1">
              <a:latin typeface="Abadi" panose="020B0604020104020204" pitchFamily="34" charset="0"/>
            </a:rPr>
            <a:t>Rifat Uz Zaman, Md</a:t>
          </a:r>
        </a:p>
        <a:p>
          <a:r>
            <a:rPr lang="en-US" b="1">
              <a:latin typeface="Abadi" panose="020B0604020104020204" pitchFamily="34" charset="0"/>
            </a:rPr>
            <a:t>(18-38024-2)</a:t>
          </a:r>
        </a:p>
      </dgm:t>
    </dgm:pt>
    <dgm:pt modelId="{D3ADB17C-9975-463E-A349-A737891FEED0}" type="parTrans" cxnId="{5D80257B-33E4-489B-9DB7-0B8C258A4E11}">
      <dgm:prSet/>
      <dgm:spPr/>
      <dgm:t>
        <a:bodyPr/>
        <a:lstStyle/>
        <a:p>
          <a:endParaRPr lang="en-US"/>
        </a:p>
      </dgm:t>
    </dgm:pt>
    <dgm:pt modelId="{245E17E1-0405-46F2-BABA-66A6DEBC3CD7}" type="sibTrans" cxnId="{5D80257B-33E4-489B-9DB7-0B8C258A4E11}">
      <dgm:prSet/>
      <dgm:spPr/>
      <dgm:t>
        <a:bodyPr/>
        <a:lstStyle/>
        <a:p>
          <a:endParaRPr lang="en-US"/>
        </a:p>
      </dgm:t>
    </dgm:pt>
    <dgm:pt modelId="{A092C519-C72E-4FE1-A884-A7AA115A5609}">
      <dgm:prSet/>
      <dgm:spPr/>
      <dgm:t>
        <a:bodyPr/>
        <a:lstStyle/>
        <a:p>
          <a:r>
            <a:rPr lang="en-US" b="1">
              <a:latin typeface="Abadi" panose="020B0604020104020204" pitchFamily="34" charset="0"/>
            </a:rPr>
            <a:t>Abid, Omar Farhan </a:t>
          </a:r>
        </a:p>
        <a:p>
          <a:r>
            <a:rPr lang="en-US" b="1">
              <a:latin typeface="Abadi" panose="020B0604020104020204" pitchFamily="34" charset="0"/>
            </a:rPr>
            <a:t>(18-38196-2)</a:t>
          </a:r>
        </a:p>
      </dgm:t>
    </dgm:pt>
    <dgm:pt modelId="{8BA0EA9A-4A73-42F5-834B-E81C62170A50}" type="parTrans" cxnId="{8551A680-B4ED-481B-BDE8-A5E1B2C55928}">
      <dgm:prSet/>
      <dgm:spPr/>
      <dgm:t>
        <a:bodyPr/>
        <a:lstStyle/>
        <a:p>
          <a:endParaRPr lang="en-US"/>
        </a:p>
      </dgm:t>
    </dgm:pt>
    <dgm:pt modelId="{16DFA619-3108-4E12-9DC5-78DD9F5E7A9E}" type="sibTrans" cxnId="{8551A680-B4ED-481B-BDE8-A5E1B2C55928}">
      <dgm:prSet/>
      <dgm:spPr/>
      <dgm:t>
        <a:bodyPr/>
        <a:lstStyle/>
        <a:p>
          <a:endParaRPr lang="en-US"/>
        </a:p>
      </dgm:t>
    </dgm:pt>
    <dgm:pt modelId="{AA382825-A243-4998-BA09-5DD6580A92C9}" type="pres">
      <dgm:prSet presAssocID="{04093B67-DC61-41CD-9424-892ADF0ECD15}" presName="Name0" presStyleCnt="0">
        <dgm:presLayoutVars>
          <dgm:chMax val="7"/>
          <dgm:chPref val="7"/>
          <dgm:dir/>
        </dgm:presLayoutVars>
      </dgm:prSet>
      <dgm:spPr/>
    </dgm:pt>
    <dgm:pt modelId="{08AB9C89-2944-4ECA-A690-CB1F3C865AC9}" type="pres">
      <dgm:prSet presAssocID="{04093B67-DC61-41CD-9424-892ADF0ECD15}" presName="Name1" presStyleCnt="0"/>
      <dgm:spPr/>
    </dgm:pt>
    <dgm:pt modelId="{BB69BC27-1507-4646-BFEA-209FB5397504}" type="pres">
      <dgm:prSet presAssocID="{04093B67-DC61-41CD-9424-892ADF0ECD15}" presName="cycle" presStyleCnt="0"/>
      <dgm:spPr/>
    </dgm:pt>
    <dgm:pt modelId="{8A84BD95-1976-4582-8B33-D80A8E757899}" type="pres">
      <dgm:prSet presAssocID="{04093B67-DC61-41CD-9424-892ADF0ECD15}" presName="srcNode" presStyleLbl="node1" presStyleIdx="0" presStyleCnt="4"/>
      <dgm:spPr/>
    </dgm:pt>
    <dgm:pt modelId="{EF872995-7FA6-4BDE-92CF-6B0EBFF50ACD}" type="pres">
      <dgm:prSet presAssocID="{04093B67-DC61-41CD-9424-892ADF0ECD15}" presName="conn" presStyleLbl="parChTrans1D2" presStyleIdx="0" presStyleCnt="1"/>
      <dgm:spPr/>
    </dgm:pt>
    <dgm:pt modelId="{A9CF2FF6-5E25-47BD-B54F-C272C3F0F15E}" type="pres">
      <dgm:prSet presAssocID="{04093B67-DC61-41CD-9424-892ADF0ECD15}" presName="extraNode" presStyleLbl="node1" presStyleIdx="0" presStyleCnt="4"/>
      <dgm:spPr/>
    </dgm:pt>
    <dgm:pt modelId="{6F7C3D6E-08D6-4198-B253-3C304306803D}" type="pres">
      <dgm:prSet presAssocID="{04093B67-DC61-41CD-9424-892ADF0ECD15}" presName="dstNode" presStyleLbl="node1" presStyleIdx="0" presStyleCnt="4"/>
      <dgm:spPr/>
    </dgm:pt>
    <dgm:pt modelId="{071A1127-8812-46B8-A2FB-BDAD16493539}" type="pres">
      <dgm:prSet presAssocID="{2F61C246-7362-4855-8928-9B5BBC890944}" presName="text_1" presStyleLbl="node1" presStyleIdx="0" presStyleCnt="4">
        <dgm:presLayoutVars>
          <dgm:bulletEnabled val="1"/>
        </dgm:presLayoutVars>
      </dgm:prSet>
      <dgm:spPr/>
    </dgm:pt>
    <dgm:pt modelId="{681A6AA3-4628-4798-90B1-171E7154B7D9}" type="pres">
      <dgm:prSet presAssocID="{2F61C246-7362-4855-8928-9B5BBC890944}" presName="accent_1" presStyleCnt="0"/>
      <dgm:spPr/>
    </dgm:pt>
    <dgm:pt modelId="{2990E225-0703-4AA6-A43F-B3552382F2D4}" type="pres">
      <dgm:prSet presAssocID="{2F61C246-7362-4855-8928-9B5BBC890944}" presName="accentRepeatNode" presStyleLbl="solidFgAcc1" presStyleIdx="0" presStyleCnt="4"/>
      <dgm:spPr/>
    </dgm:pt>
    <dgm:pt modelId="{8A9FB7AA-6E6C-402B-A0C5-8E673DEC2295}" type="pres">
      <dgm:prSet presAssocID="{E52578B1-F265-412B-BE18-3AD8E4EA5EE2}" presName="text_2" presStyleLbl="node1" presStyleIdx="1" presStyleCnt="4">
        <dgm:presLayoutVars>
          <dgm:bulletEnabled val="1"/>
        </dgm:presLayoutVars>
      </dgm:prSet>
      <dgm:spPr/>
    </dgm:pt>
    <dgm:pt modelId="{21271338-BCFE-497B-AE5F-CD44E9580F6E}" type="pres">
      <dgm:prSet presAssocID="{E52578B1-F265-412B-BE18-3AD8E4EA5EE2}" presName="accent_2" presStyleCnt="0"/>
      <dgm:spPr/>
    </dgm:pt>
    <dgm:pt modelId="{FDB01921-AC18-4955-B0A3-BF83AB9E09FA}" type="pres">
      <dgm:prSet presAssocID="{E52578B1-F265-412B-BE18-3AD8E4EA5EE2}" presName="accentRepeatNode" presStyleLbl="solidFgAcc1" presStyleIdx="1" presStyleCnt="4"/>
      <dgm:spPr/>
    </dgm:pt>
    <dgm:pt modelId="{8FAE3270-028E-4271-848B-4E0443B74F76}" type="pres">
      <dgm:prSet presAssocID="{A4233D7D-194F-4D94-A159-EA2A1162392C}" presName="text_3" presStyleLbl="node1" presStyleIdx="2" presStyleCnt="4">
        <dgm:presLayoutVars>
          <dgm:bulletEnabled val="1"/>
        </dgm:presLayoutVars>
      </dgm:prSet>
      <dgm:spPr/>
    </dgm:pt>
    <dgm:pt modelId="{2C691DC8-C768-4749-9DB4-948890439793}" type="pres">
      <dgm:prSet presAssocID="{A4233D7D-194F-4D94-A159-EA2A1162392C}" presName="accent_3" presStyleCnt="0"/>
      <dgm:spPr/>
    </dgm:pt>
    <dgm:pt modelId="{D55BBF60-78C1-4DF1-B9E3-030F90E3EF7E}" type="pres">
      <dgm:prSet presAssocID="{A4233D7D-194F-4D94-A159-EA2A1162392C}" presName="accentRepeatNode" presStyleLbl="solidFgAcc1" presStyleIdx="2" presStyleCnt="4"/>
      <dgm:spPr/>
    </dgm:pt>
    <dgm:pt modelId="{8FE78079-CAEA-47B8-88B6-D4942ACC629F}" type="pres">
      <dgm:prSet presAssocID="{A092C519-C72E-4FE1-A884-A7AA115A5609}" presName="text_4" presStyleLbl="node1" presStyleIdx="3" presStyleCnt="4">
        <dgm:presLayoutVars>
          <dgm:bulletEnabled val="1"/>
        </dgm:presLayoutVars>
      </dgm:prSet>
      <dgm:spPr/>
    </dgm:pt>
    <dgm:pt modelId="{0AD36BB4-F19C-4432-BE4F-977CC7F11406}" type="pres">
      <dgm:prSet presAssocID="{A092C519-C72E-4FE1-A884-A7AA115A5609}" presName="accent_4" presStyleCnt="0"/>
      <dgm:spPr/>
    </dgm:pt>
    <dgm:pt modelId="{DB9468F2-FBB1-4A24-B772-88CEDF26540F}" type="pres">
      <dgm:prSet presAssocID="{A092C519-C72E-4FE1-A884-A7AA115A5609}" presName="accentRepeatNode" presStyleLbl="solidFgAcc1" presStyleIdx="3" presStyleCnt="4"/>
      <dgm:spPr/>
    </dgm:pt>
  </dgm:ptLst>
  <dgm:cxnLst>
    <dgm:cxn modelId="{7A3A7907-0F89-4914-A33D-BAE2647DFA80}" srcId="{04093B67-DC61-41CD-9424-892ADF0ECD15}" destId="{2F61C246-7362-4855-8928-9B5BBC890944}" srcOrd="0" destOrd="0" parTransId="{7E19F89F-4BD2-4405-997A-17DE07B54C16}" sibTransId="{31B0A413-5D23-4EFE-9BD7-C49E98C2DCC5}"/>
    <dgm:cxn modelId="{10F71030-1A08-46C5-987E-F0618E2BA0CD}" type="presOf" srcId="{04093B67-DC61-41CD-9424-892ADF0ECD15}" destId="{AA382825-A243-4998-BA09-5DD6580A92C9}" srcOrd="0" destOrd="0" presId="urn:microsoft.com/office/officeart/2008/layout/VerticalCurvedList"/>
    <dgm:cxn modelId="{762C0F37-AE6A-4058-86E6-0463BA572ECA}" type="presOf" srcId="{2F61C246-7362-4855-8928-9B5BBC890944}" destId="{071A1127-8812-46B8-A2FB-BDAD16493539}" srcOrd="0" destOrd="0" presId="urn:microsoft.com/office/officeart/2008/layout/VerticalCurvedList"/>
    <dgm:cxn modelId="{41BF475D-CF5F-4E84-B26F-04A39CF4AD90}" type="presOf" srcId="{E52578B1-F265-412B-BE18-3AD8E4EA5EE2}" destId="{8A9FB7AA-6E6C-402B-A0C5-8E673DEC2295}" srcOrd="0" destOrd="0" presId="urn:microsoft.com/office/officeart/2008/layout/VerticalCurvedList"/>
    <dgm:cxn modelId="{0403C478-40D9-4FD6-BC25-908B9FFA0340}" type="presOf" srcId="{31B0A413-5D23-4EFE-9BD7-C49E98C2DCC5}" destId="{EF872995-7FA6-4BDE-92CF-6B0EBFF50ACD}" srcOrd="0" destOrd="0" presId="urn:microsoft.com/office/officeart/2008/layout/VerticalCurvedList"/>
    <dgm:cxn modelId="{5D80257B-33E4-489B-9DB7-0B8C258A4E11}" srcId="{04093B67-DC61-41CD-9424-892ADF0ECD15}" destId="{A4233D7D-194F-4D94-A159-EA2A1162392C}" srcOrd="2" destOrd="0" parTransId="{D3ADB17C-9975-463E-A349-A737891FEED0}" sibTransId="{245E17E1-0405-46F2-BABA-66A6DEBC3CD7}"/>
    <dgm:cxn modelId="{8551A680-B4ED-481B-BDE8-A5E1B2C55928}" srcId="{04093B67-DC61-41CD-9424-892ADF0ECD15}" destId="{A092C519-C72E-4FE1-A884-A7AA115A5609}" srcOrd="3" destOrd="0" parTransId="{8BA0EA9A-4A73-42F5-834B-E81C62170A50}" sibTransId="{16DFA619-3108-4E12-9DC5-78DD9F5E7A9E}"/>
    <dgm:cxn modelId="{5F60A58D-4799-4B9C-9398-F1ADAF4C27CF}" srcId="{04093B67-DC61-41CD-9424-892ADF0ECD15}" destId="{E52578B1-F265-412B-BE18-3AD8E4EA5EE2}" srcOrd="1" destOrd="0" parTransId="{AD6E6B70-7A71-46A5-93D0-B325F2766BFF}" sibTransId="{4F505E92-0D6A-4073-A2B9-DE8961C1EB1C}"/>
    <dgm:cxn modelId="{8308CBD1-4850-480D-AA24-DAFD31495F44}" type="presOf" srcId="{A092C519-C72E-4FE1-A884-A7AA115A5609}" destId="{8FE78079-CAEA-47B8-88B6-D4942ACC629F}" srcOrd="0" destOrd="0" presId="urn:microsoft.com/office/officeart/2008/layout/VerticalCurvedList"/>
    <dgm:cxn modelId="{E0DD38F5-476C-4B96-987F-AEABA06FE5F9}" type="presOf" srcId="{A4233D7D-194F-4D94-A159-EA2A1162392C}" destId="{8FAE3270-028E-4271-848B-4E0443B74F76}" srcOrd="0" destOrd="0" presId="urn:microsoft.com/office/officeart/2008/layout/VerticalCurvedList"/>
    <dgm:cxn modelId="{A5194445-36CD-4978-9359-86CD5778E473}" type="presParOf" srcId="{AA382825-A243-4998-BA09-5DD6580A92C9}" destId="{08AB9C89-2944-4ECA-A690-CB1F3C865AC9}" srcOrd="0" destOrd="0" presId="urn:microsoft.com/office/officeart/2008/layout/VerticalCurvedList"/>
    <dgm:cxn modelId="{CD117353-CD24-4C7C-855C-16823F1576DA}" type="presParOf" srcId="{08AB9C89-2944-4ECA-A690-CB1F3C865AC9}" destId="{BB69BC27-1507-4646-BFEA-209FB5397504}" srcOrd="0" destOrd="0" presId="urn:microsoft.com/office/officeart/2008/layout/VerticalCurvedList"/>
    <dgm:cxn modelId="{3993146E-B665-4CFC-A6F1-C4832153D8B2}" type="presParOf" srcId="{BB69BC27-1507-4646-BFEA-209FB5397504}" destId="{8A84BD95-1976-4582-8B33-D80A8E757899}" srcOrd="0" destOrd="0" presId="urn:microsoft.com/office/officeart/2008/layout/VerticalCurvedList"/>
    <dgm:cxn modelId="{A6C9B49A-BDEA-4463-9573-D738FBC623E4}" type="presParOf" srcId="{BB69BC27-1507-4646-BFEA-209FB5397504}" destId="{EF872995-7FA6-4BDE-92CF-6B0EBFF50ACD}" srcOrd="1" destOrd="0" presId="urn:microsoft.com/office/officeart/2008/layout/VerticalCurvedList"/>
    <dgm:cxn modelId="{713702E4-C662-4932-AC82-AC13B6763071}" type="presParOf" srcId="{BB69BC27-1507-4646-BFEA-209FB5397504}" destId="{A9CF2FF6-5E25-47BD-B54F-C272C3F0F15E}" srcOrd="2" destOrd="0" presId="urn:microsoft.com/office/officeart/2008/layout/VerticalCurvedList"/>
    <dgm:cxn modelId="{0EEB3A7E-D186-4FE2-B747-FAC4AC6F7AF7}" type="presParOf" srcId="{BB69BC27-1507-4646-BFEA-209FB5397504}" destId="{6F7C3D6E-08D6-4198-B253-3C304306803D}" srcOrd="3" destOrd="0" presId="urn:microsoft.com/office/officeart/2008/layout/VerticalCurvedList"/>
    <dgm:cxn modelId="{D09069D8-321F-49CD-9130-52A601DBA310}" type="presParOf" srcId="{08AB9C89-2944-4ECA-A690-CB1F3C865AC9}" destId="{071A1127-8812-46B8-A2FB-BDAD16493539}" srcOrd="1" destOrd="0" presId="urn:microsoft.com/office/officeart/2008/layout/VerticalCurvedList"/>
    <dgm:cxn modelId="{418C79EE-FACE-4177-8A6E-34564D57A3E2}" type="presParOf" srcId="{08AB9C89-2944-4ECA-A690-CB1F3C865AC9}" destId="{681A6AA3-4628-4798-90B1-171E7154B7D9}" srcOrd="2" destOrd="0" presId="urn:microsoft.com/office/officeart/2008/layout/VerticalCurvedList"/>
    <dgm:cxn modelId="{DA0DF68D-3016-494F-B65A-FD656546159F}" type="presParOf" srcId="{681A6AA3-4628-4798-90B1-171E7154B7D9}" destId="{2990E225-0703-4AA6-A43F-B3552382F2D4}" srcOrd="0" destOrd="0" presId="urn:microsoft.com/office/officeart/2008/layout/VerticalCurvedList"/>
    <dgm:cxn modelId="{6B5542A2-B508-4536-82CC-BB0A27C44FB9}" type="presParOf" srcId="{08AB9C89-2944-4ECA-A690-CB1F3C865AC9}" destId="{8A9FB7AA-6E6C-402B-A0C5-8E673DEC2295}" srcOrd="3" destOrd="0" presId="urn:microsoft.com/office/officeart/2008/layout/VerticalCurvedList"/>
    <dgm:cxn modelId="{29C9AA27-DDA8-4800-999B-F8E17A11E0A0}" type="presParOf" srcId="{08AB9C89-2944-4ECA-A690-CB1F3C865AC9}" destId="{21271338-BCFE-497B-AE5F-CD44E9580F6E}" srcOrd="4" destOrd="0" presId="urn:microsoft.com/office/officeart/2008/layout/VerticalCurvedList"/>
    <dgm:cxn modelId="{4D4625F4-7AC1-4541-83C0-054D47988047}" type="presParOf" srcId="{21271338-BCFE-497B-AE5F-CD44E9580F6E}" destId="{FDB01921-AC18-4955-B0A3-BF83AB9E09FA}" srcOrd="0" destOrd="0" presId="urn:microsoft.com/office/officeart/2008/layout/VerticalCurvedList"/>
    <dgm:cxn modelId="{091A5635-D073-4A24-9CA0-2DE98FA79900}" type="presParOf" srcId="{08AB9C89-2944-4ECA-A690-CB1F3C865AC9}" destId="{8FAE3270-028E-4271-848B-4E0443B74F76}" srcOrd="5" destOrd="0" presId="urn:microsoft.com/office/officeart/2008/layout/VerticalCurvedList"/>
    <dgm:cxn modelId="{4039DB9F-1871-4CA8-A687-77ED2B98C846}" type="presParOf" srcId="{08AB9C89-2944-4ECA-A690-CB1F3C865AC9}" destId="{2C691DC8-C768-4749-9DB4-948890439793}" srcOrd="6" destOrd="0" presId="urn:microsoft.com/office/officeart/2008/layout/VerticalCurvedList"/>
    <dgm:cxn modelId="{8AB00FF4-0944-4F3C-B7F0-31B7EFE86F08}" type="presParOf" srcId="{2C691DC8-C768-4749-9DB4-948890439793}" destId="{D55BBF60-78C1-4DF1-B9E3-030F90E3EF7E}" srcOrd="0" destOrd="0" presId="urn:microsoft.com/office/officeart/2008/layout/VerticalCurvedList"/>
    <dgm:cxn modelId="{68628947-0258-47F5-ADF7-EE15C80B47F2}" type="presParOf" srcId="{08AB9C89-2944-4ECA-A690-CB1F3C865AC9}" destId="{8FE78079-CAEA-47B8-88B6-D4942ACC629F}" srcOrd="7" destOrd="0" presId="urn:microsoft.com/office/officeart/2008/layout/VerticalCurvedList"/>
    <dgm:cxn modelId="{CCF1E400-3E7F-4F2C-9187-5EA89D65D656}" type="presParOf" srcId="{08AB9C89-2944-4ECA-A690-CB1F3C865AC9}" destId="{0AD36BB4-F19C-4432-BE4F-977CC7F11406}" srcOrd="8" destOrd="0" presId="urn:microsoft.com/office/officeart/2008/layout/VerticalCurvedList"/>
    <dgm:cxn modelId="{1A510A78-9E5F-40A8-ABF2-FA8F3F68E291}" type="presParOf" srcId="{0AD36BB4-F19C-4432-BE4F-977CC7F11406}" destId="{DB9468F2-FBB1-4A24-B772-88CEDF26540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D04B8F0-E781-419D-A415-07A649AE4632}" type="doc">
      <dgm:prSet loTypeId="urn:microsoft.com/office/officeart/2005/8/layout/vList2" loCatId="list" qsTypeId="urn:microsoft.com/office/officeart/2005/8/quickstyle/3d4" qsCatId="3D" csTypeId="urn:microsoft.com/office/officeart/2005/8/colors/accent1_4" csCatId="accent1"/>
      <dgm:spPr/>
      <dgm:t>
        <a:bodyPr/>
        <a:lstStyle/>
        <a:p>
          <a:endParaRPr lang="en-US"/>
        </a:p>
      </dgm:t>
    </dgm:pt>
    <dgm:pt modelId="{86EFA259-D0D6-435F-9F83-CCBCEB7DA816}">
      <dgm:prSet/>
      <dgm:spPr/>
      <dgm:t>
        <a:bodyPr/>
        <a:lstStyle/>
        <a:p>
          <a:r>
            <a:rPr lang="en-US" dirty="0">
              <a:latin typeface="Abadi" panose="020B0604020104020204" pitchFamily="34" charset="0"/>
            </a:rPr>
            <a:t>Convert voice to text.</a:t>
          </a:r>
        </a:p>
      </dgm:t>
    </dgm:pt>
    <dgm:pt modelId="{C07BA050-84BF-4773-98C4-7D5A83B88E26}" type="parTrans" cxnId="{08AE4352-BB57-4C69-BF32-0EF3060B4BA8}">
      <dgm:prSet/>
      <dgm:spPr/>
      <dgm:t>
        <a:bodyPr/>
        <a:lstStyle/>
        <a:p>
          <a:endParaRPr lang="en-US"/>
        </a:p>
      </dgm:t>
    </dgm:pt>
    <dgm:pt modelId="{B9671AE1-45DD-4766-9791-874A32E757FF}" type="sibTrans" cxnId="{08AE4352-BB57-4C69-BF32-0EF3060B4BA8}">
      <dgm:prSet/>
      <dgm:spPr/>
      <dgm:t>
        <a:bodyPr/>
        <a:lstStyle/>
        <a:p>
          <a:endParaRPr lang="en-US"/>
        </a:p>
      </dgm:t>
    </dgm:pt>
    <dgm:pt modelId="{4EED469F-F3AD-4210-9777-F5B14F67E934}">
      <dgm:prSet/>
      <dgm:spPr/>
      <dgm:t>
        <a:bodyPr/>
        <a:lstStyle/>
        <a:p>
          <a:r>
            <a:rPr lang="en-US" dirty="0">
              <a:latin typeface="Abadi" panose="020B0604020104020204" pitchFamily="34" charset="0"/>
            </a:rPr>
            <a:t>Texts contain multiple sentiments.</a:t>
          </a:r>
        </a:p>
      </dgm:t>
    </dgm:pt>
    <dgm:pt modelId="{E8BC371A-6AFE-415F-AA3D-42B4A605EC89}" type="parTrans" cxnId="{C5CC61BF-0EBA-429D-9708-B3F224B8C91A}">
      <dgm:prSet/>
      <dgm:spPr/>
      <dgm:t>
        <a:bodyPr/>
        <a:lstStyle/>
        <a:p>
          <a:endParaRPr lang="en-US"/>
        </a:p>
      </dgm:t>
    </dgm:pt>
    <dgm:pt modelId="{88AD517E-6041-4A1F-9C5D-92D64CD15285}" type="sibTrans" cxnId="{C5CC61BF-0EBA-429D-9708-B3F224B8C91A}">
      <dgm:prSet/>
      <dgm:spPr/>
      <dgm:t>
        <a:bodyPr/>
        <a:lstStyle/>
        <a:p>
          <a:endParaRPr lang="en-US"/>
        </a:p>
      </dgm:t>
    </dgm:pt>
    <dgm:pt modelId="{5BB2B47D-E9F3-4899-ADFC-699ADE345732}">
      <dgm:prSet/>
      <dgm:spPr/>
      <dgm:t>
        <a:bodyPr/>
        <a:lstStyle/>
        <a:p>
          <a:r>
            <a:rPr lang="en-US" dirty="0">
              <a:latin typeface="Abadi" panose="020B0604020104020204" pitchFamily="34" charset="0"/>
            </a:rPr>
            <a:t>Converted into multi-subjective hate emotion analysis.</a:t>
          </a:r>
        </a:p>
      </dgm:t>
    </dgm:pt>
    <dgm:pt modelId="{CB0913A2-17AB-4269-B0E7-78530727BAF2}" type="parTrans" cxnId="{CEC25932-D166-4F3C-8D80-65C3FEB38EF4}">
      <dgm:prSet/>
      <dgm:spPr/>
      <dgm:t>
        <a:bodyPr/>
        <a:lstStyle/>
        <a:p>
          <a:endParaRPr lang="en-US"/>
        </a:p>
      </dgm:t>
    </dgm:pt>
    <dgm:pt modelId="{1C4B1F31-6DD0-43FF-97BD-67518EFB1378}" type="sibTrans" cxnId="{CEC25932-D166-4F3C-8D80-65C3FEB38EF4}">
      <dgm:prSet/>
      <dgm:spPr/>
      <dgm:t>
        <a:bodyPr/>
        <a:lstStyle/>
        <a:p>
          <a:endParaRPr lang="en-US"/>
        </a:p>
      </dgm:t>
    </dgm:pt>
    <dgm:pt modelId="{1E35B799-43D8-4E3D-A69E-B0DC2D0EDB6E}">
      <dgm:prSet/>
      <dgm:spPr/>
      <dgm:t>
        <a:bodyPr/>
        <a:lstStyle/>
        <a:p>
          <a:r>
            <a:rPr lang="en-US" dirty="0">
              <a:latin typeface="Abadi" panose="020B0604020104020204" pitchFamily="34" charset="0"/>
            </a:rPr>
            <a:t>Similar looking words or sentences create hesitation.</a:t>
          </a:r>
        </a:p>
      </dgm:t>
    </dgm:pt>
    <dgm:pt modelId="{E0DE8F61-AE28-4662-8F2F-80C1DB332E9F}" type="parTrans" cxnId="{0B6A0AD5-50B7-4AFA-8BCA-5F8B414175CA}">
      <dgm:prSet/>
      <dgm:spPr/>
      <dgm:t>
        <a:bodyPr/>
        <a:lstStyle/>
        <a:p>
          <a:endParaRPr lang="en-US"/>
        </a:p>
      </dgm:t>
    </dgm:pt>
    <dgm:pt modelId="{60371FFB-BC15-4307-8FDD-7205AB52B00D}" type="sibTrans" cxnId="{0B6A0AD5-50B7-4AFA-8BCA-5F8B414175CA}">
      <dgm:prSet/>
      <dgm:spPr/>
      <dgm:t>
        <a:bodyPr/>
        <a:lstStyle/>
        <a:p>
          <a:endParaRPr lang="en-US"/>
        </a:p>
      </dgm:t>
    </dgm:pt>
    <dgm:pt modelId="{41C80F0A-1268-4A9A-A826-6311E2BAFB71}">
      <dgm:prSet/>
      <dgm:spPr/>
      <dgm:t>
        <a:bodyPr/>
        <a:lstStyle/>
        <a:p>
          <a:r>
            <a:rPr lang="en-US" dirty="0">
              <a:latin typeface="Abadi" panose="020B0604020104020204" pitchFamily="34" charset="0"/>
            </a:rPr>
            <a:t>Long sentences are created difficult.</a:t>
          </a:r>
        </a:p>
      </dgm:t>
    </dgm:pt>
    <dgm:pt modelId="{4A23E308-9CBB-4228-B22B-003AE947EAC0}" type="parTrans" cxnId="{A02DF38D-A15F-43AA-82A7-D583F8AA39EF}">
      <dgm:prSet/>
      <dgm:spPr/>
      <dgm:t>
        <a:bodyPr/>
        <a:lstStyle/>
        <a:p>
          <a:endParaRPr lang="en-US"/>
        </a:p>
      </dgm:t>
    </dgm:pt>
    <dgm:pt modelId="{626F9C63-23D4-4F9D-9221-EED09D7A2FBE}" type="sibTrans" cxnId="{A02DF38D-A15F-43AA-82A7-D583F8AA39EF}">
      <dgm:prSet/>
      <dgm:spPr/>
      <dgm:t>
        <a:bodyPr/>
        <a:lstStyle/>
        <a:p>
          <a:endParaRPr lang="en-US"/>
        </a:p>
      </dgm:t>
    </dgm:pt>
    <dgm:pt modelId="{7C775AE6-6024-4C1C-944D-0899F5E544EE}">
      <dgm:prSet/>
      <dgm:spPr/>
      <dgm:t>
        <a:bodyPr/>
        <a:lstStyle/>
        <a:p>
          <a:r>
            <a:rPr lang="en-US" dirty="0">
              <a:latin typeface="Abadi" panose="020B0604020104020204" pitchFamily="34" charset="0"/>
            </a:rPr>
            <a:t>Selecting proper approach.</a:t>
          </a:r>
        </a:p>
      </dgm:t>
    </dgm:pt>
    <dgm:pt modelId="{5CA1C5CC-00DE-4EB5-8322-99CC9D8C2B26}" type="parTrans" cxnId="{85973863-1257-4065-831B-936F3FAED19B}">
      <dgm:prSet/>
      <dgm:spPr/>
      <dgm:t>
        <a:bodyPr/>
        <a:lstStyle/>
        <a:p>
          <a:endParaRPr lang="en-US"/>
        </a:p>
      </dgm:t>
    </dgm:pt>
    <dgm:pt modelId="{60E449BB-98E8-40E8-9E2C-17DA17B13E6F}" type="sibTrans" cxnId="{85973863-1257-4065-831B-936F3FAED19B}">
      <dgm:prSet/>
      <dgm:spPr/>
      <dgm:t>
        <a:bodyPr/>
        <a:lstStyle/>
        <a:p>
          <a:endParaRPr lang="en-US"/>
        </a:p>
      </dgm:t>
    </dgm:pt>
    <dgm:pt modelId="{245B5A90-4442-4CF7-99F2-3287996E69A0}" type="pres">
      <dgm:prSet presAssocID="{2D04B8F0-E781-419D-A415-07A649AE4632}" presName="linear" presStyleCnt="0">
        <dgm:presLayoutVars>
          <dgm:animLvl val="lvl"/>
          <dgm:resizeHandles val="exact"/>
        </dgm:presLayoutVars>
      </dgm:prSet>
      <dgm:spPr/>
    </dgm:pt>
    <dgm:pt modelId="{2AE4F5BE-C487-4A02-9FCF-880960CE1C77}" type="pres">
      <dgm:prSet presAssocID="{86EFA259-D0D6-435F-9F83-CCBCEB7DA816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F411B0FD-0967-4ABD-AC43-C11E176E0686}" type="pres">
      <dgm:prSet presAssocID="{B9671AE1-45DD-4766-9791-874A32E757FF}" presName="spacer" presStyleCnt="0"/>
      <dgm:spPr/>
    </dgm:pt>
    <dgm:pt modelId="{1E93D42E-3ACC-42E3-A34D-B5078B0374DC}" type="pres">
      <dgm:prSet presAssocID="{4EED469F-F3AD-4210-9777-F5B14F67E934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DDA77248-9DDD-44F2-BAB9-EFD30C6C0CE0}" type="pres">
      <dgm:prSet presAssocID="{88AD517E-6041-4A1F-9C5D-92D64CD15285}" presName="spacer" presStyleCnt="0"/>
      <dgm:spPr/>
    </dgm:pt>
    <dgm:pt modelId="{13BB943E-571E-4EE2-9598-D034C0AA47DE}" type="pres">
      <dgm:prSet presAssocID="{5BB2B47D-E9F3-4899-ADFC-699ADE345732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AB5AA788-9CB1-4FDD-B5E4-B2F2A3517487}" type="pres">
      <dgm:prSet presAssocID="{1C4B1F31-6DD0-43FF-97BD-67518EFB1378}" presName="spacer" presStyleCnt="0"/>
      <dgm:spPr/>
    </dgm:pt>
    <dgm:pt modelId="{B52809F5-1697-4DD7-9DEF-40D9133C32FF}" type="pres">
      <dgm:prSet presAssocID="{1E35B799-43D8-4E3D-A69E-B0DC2D0EDB6E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D0BB79D-75A8-4BBE-B555-DDDED1F04BDB}" type="pres">
      <dgm:prSet presAssocID="{60371FFB-BC15-4307-8FDD-7205AB52B00D}" presName="spacer" presStyleCnt="0"/>
      <dgm:spPr/>
    </dgm:pt>
    <dgm:pt modelId="{4A9864B3-7C72-4270-9A77-C44739FCE1DE}" type="pres">
      <dgm:prSet presAssocID="{41C80F0A-1268-4A9A-A826-6311E2BAFB71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85F24D5-1A94-49F3-93E0-092EA5AE34F1}" type="pres">
      <dgm:prSet presAssocID="{626F9C63-23D4-4F9D-9221-EED09D7A2FBE}" presName="spacer" presStyleCnt="0"/>
      <dgm:spPr/>
    </dgm:pt>
    <dgm:pt modelId="{F79696E7-3BFC-4AA4-BAF6-78168E6DF803}" type="pres">
      <dgm:prSet presAssocID="{7C775AE6-6024-4C1C-944D-0899F5E544EE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2F8C6902-1169-47F9-B56E-71EEC6CD8A34}" type="presOf" srcId="{2D04B8F0-E781-419D-A415-07A649AE4632}" destId="{245B5A90-4442-4CF7-99F2-3287996E69A0}" srcOrd="0" destOrd="0" presId="urn:microsoft.com/office/officeart/2005/8/layout/vList2"/>
    <dgm:cxn modelId="{CED09916-31DB-4460-A7FC-14B785E941C2}" type="presOf" srcId="{86EFA259-D0D6-435F-9F83-CCBCEB7DA816}" destId="{2AE4F5BE-C487-4A02-9FCF-880960CE1C77}" srcOrd="0" destOrd="0" presId="urn:microsoft.com/office/officeart/2005/8/layout/vList2"/>
    <dgm:cxn modelId="{CEC25932-D166-4F3C-8D80-65C3FEB38EF4}" srcId="{2D04B8F0-E781-419D-A415-07A649AE4632}" destId="{5BB2B47D-E9F3-4899-ADFC-699ADE345732}" srcOrd="2" destOrd="0" parTransId="{CB0913A2-17AB-4269-B0E7-78530727BAF2}" sibTransId="{1C4B1F31-6DD0-43FF-97BD-67518EFB1378}"/>
    <dgm:cxn modelId="{85973863-1257-4065-831B-936F3FAED19B}" srcId="{2D04B8F0-E781-419D-A415-07A649AE4632}" destId="{7C775AE6-6024-4C1C-944D-0899F5E544EE}" srcOrd="5" destOrd="0" parTransId="{5CA1C5CC-00DE-4EB5-8322-99CC9D8C2B26}" sibTransId="{60E449BB-98E8-40E8-9E2C-17DA17B13E6F}"/>
    <dgm:cxn modelId="{5A5B5D6D-2B73-4A3A-B86E-3A0571715506}" type="presOf" srcId="{5BB2B47D-E9F3-4899-ADFC-699ADE345732}" destId="{13BB943E-571E-4EE2-9598-D034C0AA47DE}" srcOrd="0" destOrd="0" presId="urn:microsoft.com/office/officeart/2005/8/layout/vList2"/>
    <dgm:cxn modelId="{08AE4352-BB57-4C69-BF32-0EF3060B4BA8}" srcId="{2D04B8F0-E781-419D-A415-07A649AE4632}" destId="{86EFA259-D0D6-435F-9F83-CCBCEB7DA816}" srcOrd="0" destOrd="0" parTransId="{C07BA050-84BF-4773-98C4-7D5A83B88E26}" sibTransId="{B9671AE1-45DD-4766-9791-874A32E757FF}"/>
    <dgm:cxn modelId="{A02DF38D-A15F-43AA-82A7-D583F8AA39EF}" srcId="{2D04B8F0-E781-419D-A415-07A649AE4632}" destId="{41C80F0A-1268-4A9A-A826-6311E2BAFB71}" srcOrd="4" destOrd="0" parTransId="{4A23E308-9CBB-4228-B22B-003AE947EAC0}" sibTransId="{626F9C63-23D4-4F9D-9221-EED09D7A2FBE}"/>
    <dgm:cxn modelId="{ED1D3395-6492-491F-AB02-37FDF4C08C8F}" type="presOf" srcId="{1E35B799-43D8-4E3D-A69E-B0DC2D0EDB6E}" destId="{B52809F5-1697-4DD7-9DEF-40D9133C32FF}" srcOrd="0" destOrd="0" presId="urn:microsoft.com/office/officeart/2005/8/layout/vList2"/>
    <dgm:cxn modelId="{8F975C95-5F6C-41F9-B241-9CAC954EE979}" type="presOf" srcId="{7C775AE6-6024-4C1C-944D-0899F5E544EE}" destId="{F79696E7-3BFC-4AA4-BAF6-78168E6DF803}" srcOrd="0" destOrd="0" presId="urn:microsoft.com/office/officeart/2005/8/layout/vList2"/>
    <dgm:cxn modelId="{C5CC61BF-0EBA-429D-9708-B3F224B8C91A}" srcId="{2D04B8F0-E781-419D-A415-07A649AE4632}" destId="{4EED469F-F3AD-4210-9777-F5B14F67E934}" srcOrd="1" destOrd="0" parTransId="{E8BC371A-6AFE-415F-AA3D-42B4A605EC89}" sibTransId="{88AD517E-6041-4A1F-9C5D-92D64CD15285}"/>
    <dgm:cxn modelId="{6FFC1CCA-3440-411D-8CDD-66A0BD7298BD}" type="presOf" srcId="{4EED469F-F3AD-4210-9777-F5B14F67E934}" destId="{1E93D42E-3ACC-42E3-A34D-B5078B0374DC}" srcOrd="0" destOrd="0" presId="urn:microsoft.com/office/officeart/2005/8/layout/vList2"/>
    <dgm:cxn modelId="{0B6A0AD5-50B7-4AFA-8BCA-5F8B414175CA}" srcId="{2D04B8F0-E781-419D-A415-07A649AE4632}" destId="{1E35B799-43D8-4E3D-A69E-B0DC2D0EDB6E}" srcOrd="3" destOrd="0" parTransId="{E0DE8F61-AE28-4662-8F2F-80C1DB332E9F}" sibTransId="{60371FFB-BC15-4307-8FDD-7205AB52B00D}"/>
    <dgm:cxn modelId="{38E51DF3-9927-4957-99FE-3E50BD29D167}" type="presOf" srcId="{41C80F0A-1268-4A9A-A826-6311E2BAFB71}" destId="{4A9864B3-7C72-4270-9A77-C44739FCE1DE}" srcOrd="0" destOrd="0" presId="urn:microsoft.com/office/officeart/2005/8/layout/vList2"/>
    <dgm:cxn modelId="{EB79E99F-E40A-486E-A96E-1EFC468E51A3}" type="presParOf" srcId="{245B5A90-4442-4CF7-99F2-3287996E69A0}" destId="{2AE4F5BE-C487-4A02-9FCF-880960CE1C77}" srcOrd="0" destOrd="0" presId="urn:microsoft.com/office/officeart/2005/8/layout/vList2"/>
    <dgm:cxn modelId="{338ADC32-331D-40C2-8E0F-F9B18D02DEE8}" type="presParOf" srcId="{245B5A90-4442-4CF7-99F2-3287996E69A0}" destId="{F411B0FD-0967-4ABD-AC43-C11E176E0686}" srcOrd="1" destOrd="0" presId="urn:microsoft.com/office/officeart/2005/8/layout/vList2"/>
    <dgm:cxn modelId="{170AC22F-43B7-4711-883D-5C91AD45BB0F}" type="presParOf" srcId="{245B5A90-4442-4CF7-99F2-3287996E69A0}" destId="{1E93D42E-3ACC-42E3-A34D-B5078B0374DC}" srcOrd="2" destOrd="0" presId="urn:microsoft.com/office/officeart/2005/8/layout/vList2"/>
    <dgm:cxn modelId="{9E2BA177-26CD-4527-A805-E4A1209B023E}" type="presParOf" srcId="{245B5A90-4442-4CF7-99F2-3287996E69A0}" destId="{DDA77248-9DDD-44F2-BAB9-EFD30C6C0CE0}" srcOrd="3" destOrd="0" presId="urn:microsoft.com/office/officeart/2005/8/layout/vList2"/>
    <dgm:cxn modelId="{60F8887F-0DF3-4D93-9755-0B4A949840A9}" type="presParOf" srcId="{245B5A90-4442-4CF7-99F2-3287996E69A0}" destId="{13BB943E-571E-4EE2-9598-D034C0AA47DE}" srcOrd="4" destOrd="0" presId="urn:microsoft.com/office/officeart/2005/8/layout/vList2"/>
    <dgm:cxn modelId="{98410214-AE9F-436A-A977-8EECDEFA3170}" type="presParOf" srcId="{245B5A90-4442-4CF7-99F2-3287996E69A0}" destId="{AB5AA788-9CB1-4FDD-B5E4-B2F2A3517487}" srcOrd="5" destOrd="0" presId="urn:microsoft.com/office/officeart/2005/8/layout/vList2"/>
    <dgm:cxn modelId="{7367CF21-D802-4940-A54C-E271099C9A43}" type="presParOf" srcId="{245B5A90-4442-4CF7-99F2-3287996E69A0}" destId="{B52809F5-1697-4DD7-9DEF-40D9133C32FF}" srcOrd="6" destOrd="0" presId="urn:microsoft.com/office/officeart/2005/8/layout/vList2"/>
    <dgm:cxn modelId="{7C536085-602C-4F22-ADD6-EBA7880E577B}" type="presParOf" srcId="{245B5A90-4442-4CF7-99F2-3287996E69A0}" destId="{8D0BB79D-75A8-4BBE-B555-DDDED1F04BDB}" srcOrd="7" destOrd="0" presId="urn:microsoft.com/office/officeart/2005/8/layout/vList2"/>
    <dgm:cxn modelId="{25036FDE-403A-42BE-ACE9-8BBDAE0F6567}" type="presParOf" srcId="{245B5A90-4442-4CF7-99F2-3287996E69A0}" destId="{4A9864B3-7C72-4270-9A77-C44739FCE1DE}" srcOrd="8" destOrd="0" presId="urn:microsoft.com/office/officeart/2005/8/layout/vList2"/>
    <dgm:cxn modelId="{4F15E246-CF98-4A70-9F03-515480D6B832}" type="presParOf" srcId="{245B5A90-4442-4CF7-99F2-3287996E69A0}" destId="{D85F24D5-1A94-49F3-93E0-092EA5AE34F1}" srcOrd="9" destOrd="0" presId="urn:microsoft.com/office/officeart/2005/8/layout/vList2"/>
    <dgm:cxn modelId="{5F07D34E-7EAA-49F1-9C4A-AC5B1C4C6585}" type="presParOf" srcId="{245B5A90-4442-4CF7-99F2-3287996E69A0}" destId="{F79696E7-3BFC-4AA4-BAF6-78168E6DF803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872995-7FA6-4BDE-92CF-6B0EBFF50ACD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1A1127-8812-46B8-A2FB-BDAD16493539}">
      <dsp:nvSpPr>
        <dsp:cNvPr id="0" name=""/>
        <dsp:cNvSpPr/>
      </dsp:nvSpPr>
      <dsp:spPr>
        <a:xfrm>
          <a:off x="492024" y="334530"/>
          <a:ext cx="7334950" cy="669409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1344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Abadi" panose="020B0604020104020204" pitchFamily="34" charset="0"/>
            </a:rPr>
            <a:t>Tanjid</a:t>
          </a:r>
          <a:r>
            <a:rPr lang="en-US" sz="1800" b="1" kern="1200" dirty="0">
              <a:latin typeface="Abadi" panose="020B0604020104020204" pitchFamily="34" charset="0"/>
            </a:rPr>
            <a:t>, Md </a:t>
          </a:r>
          <a:r>
            <a:rPr lang="en-US" sz="1800" b="1" kern="1200" dirty="0" err="1">
              <a:latin typeface="Abadi" panose="020B0604020104020204" pitchFamily="34" charset="0"/>
            </a:rPr>
            <a:t>Mursalin</a:t>
          </a:r>
          <a:r>
            <a:rPr lang="en-US" sz="1800" b="1" kern="1200" dirty="0">
              <a:latin typeface="Abadi" panose="020B0604020104020204" pitchFamily="34" charset="0"/>
            </a:rPr>
            <a:t> </a:t>
          </a:r>
          <a:r>
            <a:rPr lang="en-US" sz="1800" b="1" kern="1200" dirty="0" err="1">
              <a:latin typeface="Abadi" panose="020B0604020104020204" pitchFamily="34" charset="0"/>
            </a:rPr>
            <a:t>Alam</a:t>
          </a:r>
          <a:r>
            <a:rPr lang="en-US" sz="1800" b="1" kern="1200" dirty="0">
              <a:latin typeface="Abadi" panose="020B0604020104020204" pitchFamily="34" charset="0"/>
            </a:rPr>
            <a:t> 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badi" panose="020B0604020104020204" pitchFamily="34" charset="0"/>
            </a:rPr>
            <a:t>(16-32497-2)</a:t>
          </a:r>
        </a:p>
      </dsp:txBody>
      <dsp:txXfrm>
        <a:off x="492024" y="334530"/>
        <a:ext cx="7334950" cy="669409"/>
      </dsp:txXfrm>
    </dsp:sp>
    <dsp:sp modelId="{2990E225-0703-4AA6-A43F-B3552382F2D4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FB7AA-6E6C-402B-A0C5-8E673DEC2295}">
      <dsp:nvSpPr>
        <dsp:cNvPr id="0" name=""/>
        <dsp:cNvSpPr/>
      </dsp:nvSpPr>
      <dsp:spPr>
        <a:xfrm>
          <a:off x="875812" y="1338819"/>
          <a:ext cx="6951162" cy="669409"/>
        </a:xfrm>
        <a:prstGeom prst="rect">
          <a:avLst/>
        </a:prstGeom>
        <a:solidFill>
          <a:schemeClr val="accent1">
            <a:shade val="80000"/>
            <a:hueOff val="116428"/>
            <a:satOff val="-2085"/>
            <a:lumOff val="886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1344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Abadi" panose="020B0604020104020204" pitchFamily="34" charset="0"/>
            </a:rPr>
            <a:t>Sahriar</a:t>
          </a:r>
          <a:r>
            <a:rPr lang="en-US" sz="1800" b="1" kern="1200" dirty="0">
              <a:latin typeface="Abadi" panose="020B0604020104020204" pitchFamily="34" charset="0"/>
            </a:rPr>
            <a:t> </a:t>
          </a:r>
          <a:r>
            <a:rPr lang="en-US" sz="1800" b="1" kern="1200" dirty="0" err="1">
              <a:latin typeface="Abadi" panose="020B0604020104020204" pitchFamily="34" charset="0"/>
            </a:rPr>
            <a:t>Rahaman</a:t>
          </a:r>
          <a:endParaRPr lang="en-US" sz="1800" b="1" kern="1200" dirty="0">
            <a:latin typeface="Abadi" panose="020B0604020104020204" pitchFamily="34" charset="0"/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badi" panose="020B0604020104020204" pitchFamily="34" charset="0"/>
            </a:rPr>
            <a:t>(</a:t>
          </a:r>
          <a:r>
            <a:rPr lang="en-US" sz="1800" b="1" kern="1200" dirty="0">
              <a:latin typeface="Abadi" panose="020B0604020104020204" pitchFamily="34" charset="0"/>
            </a:rPr>
            <a:t>16-32546-2</a:t>
          </a:r>
          <a:r>
            <a:rPr lang="en-US" sz="1800" kern="1200" dirty="0">
              <a:latin typeface="Abadi" panose="020B0604020104020204" pitchFamily="34" charset="0"/>
            </a:rPr>
            <a:t>)</a:t>
          </a:r>
        </a:p>
      </dsp:txBody>
      <dsp:txXfrm>
        <a:off x="875812" y="1338819"/>
        <a:ext cx="6951162" cy="669409"/>
      </dsp:txXfrm>
    </dsp:sp>
    <dsp:sp modelId="{FDB01921-AC18-4955-B0A3-BF83AB9E09FA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E3270-028E-4271-848B-4E0443B74F76}">
      <dsp:nvSpPr>
        <dsp:cNvPr id="0" name=""/>
        <dsp:cNvSpPr/>
      </dsp:nvSpPr>
      <dsp:spPr>
        <a:xfrm>
          <a:off x="875812" y="2343108"/>
          <a:ext cx="6951162" cy="669409"/>
        </a:xfrm>
        <a:prstGeom prst="rect">
          <a:avLst/>
        </a:prstGeom>
        <a:solidFill>
          <a:schemeClr val="accent1">
            <a:shade val="80000"/>
            <a:hueOff val="232855"/>
            <a:satOff val="-4171"/>
            <a:lumOff val="1772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1344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latin typeface="Abadi" panose="020B0604020104020204" pitchFamily="34" charset="0"/>
            </a:rPr>
            <a:t>Rifat Uz Zaman, Md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latin typeface="Abadi" panose="020B0604020104020204" pitchFamily="34" charset="0"/>
            </a:rPr>
            <a:t>(18-38024-2)</a:t>
          </a:r>
        </a:p>
      </dsp:txBody>
      <dsp:txXfrm>
        <a:off x="875812" y="2343108"/>
        <a:ext cx="6951162" cy="669409"/>
      </dsp:txXfrm>
    </dsp:sp>
    <dsp:sp modelId="{D55BBF60-78C1-4DF1-B9E3-030F90E3EF7E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E78079-CAEA-47B8-88B6-D4942ACC629F}">
      <dsp:nvSpPr>
        <dsp:cNvPr id="0" name=""/>
        <dsp:cNvSpPr/>
      </dsp:nvSpPr>
      <dsp:spPr>
        <a:xfrm>
          <a:off x="492024" y="3347397"/>
          <a:ext cx="7334950" cy="669409"/>
        </a:xfrm>
        <a:prstGeom prst="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1344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latin typeface="Abadi" panose="020B0604020104020204" pitchFamily="34" charset="0"/>
            </a:rPr>
            <a:t>Abid, Omar Farhan 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latin typeface="Abadi" panose="020B0604020104020204" pitchFamily="34" charset="0"/>
            </a:rPr>
            <a:t>(18-38196-2)</a:t>
          </a:r>
        </a:p>
      </dsp:txBody>
      <dsp:txXfrm>
        <a:off x="492024" y="3347397"/>
        <a:ext cx="7334950" cy="669409"/>
      </dsp:txXfrm>
    </dsp:sp>
    <dsp:sp modelId="{DB9468F2-FBB1-4A24-B772-88CEDF26540F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E4F5BE-C487-4A02-9FCF-880960CE1C77}">
      <dsp:nvSpPr>
        <dsp:cNvPr id="0" name=""/>
        <dsp:cNvSpPr/>
      </dsp:nvSpPr>
      <dsp:spPr>
        <a:xfrm>
          <a:off x="0" y="116844"/>
          <a:ext cx="4690291" cy="755746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badi" panose="020B0604020104020204" pitchFamily="34" charset="0"/>
            </a:rPr>
            <a:t>Convert voice to text.</a:t>
          </a:r>
        </a:p>
      </dsp:txBody>
      <dsp:txXfrm>
        <a:off x="36892" y="153736"/>
        <a:ext cx="4616507" cy="681962"/>
      </dsp:txXfrm>
    </dsp:sp>
    <dsp:sp modelId="{1E93D42E-3ACC-42E3-A34D-B5078B0374DC}">
      <dsp:nvSpPr>
        <dsp:cNvPr id="0" name=""/>
        <dsp:cNvSpPr/>
      </dsp:nvSpPr>
      <dsp:spPr>
        <a:xfrm>
          <a:off x="0" y="930191"/>
          <a:ext cx="4690291" cy="755746"/>
        </a:xfrm>
        <a:prstGeom prst="roundRect">
          <a:avLst/>
        </a:prstGeom>
        <a:solidFill>
          <a:schemeClr val="accent1">
            <a:shade val="50000"/>
            <a:hueOff val="134164"/>
            <a:satOff val="-3267"/>
            <a:lumOff val="14299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badi" panose="020B0604020104020204" pitchFamily="34" charset="0"/>
            </a:rPr>
            <a:t>Texts contain multiple sentiments.</a:t>
          </a:r>
        </a:p>
      </dsp:txBody>
      <dsp:txXfrm>
        <a:off x="36892" y="967083"/>
        <a:ext cx="4616507" cy="681962"/>
      </dsp:txXfrm>
    </dsp:sp>
    <dsp:sp modelId="{13BB943E-571E-4EE2-9598-D034C0AA47DE}">
      <dsp:nvSpPr>
        <dsp:cNvPr id="0" name=""/>
        <dsp:cNvSpPr/>
      </dsp:nvSpPr>
      <dsp:spPr>
        <a:xfrm>
          <a:off x="0" y="1743538"/>
          <a:ext cx="4690291" cy="755746"/>
        </a:xfrm>
        <a:prstGeom prst="roundRect">
          <a:avLst/>
        </a:prstGeom>
        <a:solidFill>
          <a:schemeClr val="accent1">
            <a:shade val="50000"/>
            <a:hueOff val="268329"/>
            <a:satOff val="-6535"/>
            <a:lumOff val="28597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badi" panose="020B0604020104020204" pitchFamily="34" charset="0"/>
            </a:rPr>
            <a:t>Converted into multi-subjective hate emotion analysis.</a:t>
          </a:r>
        </a:p>
      </dsp:txBody>
      <dsp:txXfrm>
        <a:off x="36892" y="1780430"/>
        <a:ext cx="4616507" cy="681962"/>
      </dsp:txXfrm>
    </dsp:sp>
    <dsp:sp modelId="{B52809F5-1697-4DD7-9DEF-40D9133C32FF}">
      <dsp:nvSpPr>
        <dsp:cNvPr id="0" name=""/>
        <dsp:cNvSpPr/>
      </dsp:nvSpPr>
      <dsp:spPr>
        <a:xfrm>
          <a:off x="0" y="2556885"/>
          <a:ext cx="4690291" cy="755746"/>
        </a:xfrm>
        <a:prstGeom prst="roundRect">
          <a:avLst/>
        </a:prstGeom>
        <a:solidFill>
          <a:schemeClr val="accent1">
            <a:shade val="50000"/>
            <a:hueOff val="402493"/>
            <a:satOff val="-9802"/>
            <a:lumOff val="42896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badi" panose="020B0604020104020204" pitchFamily="34" charset="0"/>
            </a:rPr>
            <a:t>Similar looking words or sentences create hesitation.</a:t>
          </a:r>
        </a:p>
      </dsp:txBody>
      <dsp:txXfrm>
        <a:off x="36892" y="2593777"/>
        <a:ext cx="4616507" cy="681962"/>
      </dsp:txXfrm>
    </dsp:sp>
    <dsp:sp modelId="{4A9864B3-7C72-4270-9A77-C44739FCE1DE}">
      <dsp:nvSpPr>
        <dsp:cNvPr id="0" name=""/>
        <dsp:cNvSpPr/>
      </dsp:nvSpPr>
      <dsp:spPr>
        <a:xfrm>
          <a:off x="0" y="3370231"/>
          <a:ext cx="4690291" cy="755746"/>
        </a:xfrm>
        <a:prstGeom prst="roundRect">
          <a:avLst/>
        </a:prstGeom>
        <a:solidFill>
          <a:schemeClr val="accent1">
            <a:shade val="50000"/>
            <a:hueOff val="268329"/>
            <a:satOff val="-6535"/>
            <a:lumOff val="28597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badi" panose="020B0604020104020204" pitchFamily="34" charset="0"/>
            </a:rPr>
            <a:t>Long sentences are created difficult.</a:t>
          </a:r>
        </a:p>
      </dsp:txBody>
      <dsp:txXfrm>
        <a:off x="36892" y="3407123"/>
        <a:ext cx="4616507" cy="681962"/>
      </dsp:txXfrm>
    </dsp:sp>
    <dsp:sp modelId="{F79696E7-3BFC-4AA4-BAF6-78168E6DF803}">
      <dsp:nvSpPr>
        <dsp:cNvPr id="0" name=""/>
        <dsp:cNvSpPr/>
      </dsp:nvSpPr>
      <dsp:spPr>
        <a:xfrm>
          <a:off x="0" y="4183578"/>
          <a:ext cx="4690291" cy="755746"/>
        </a:xfrm>
        <a:prstGeom prst="roundRect">
          <a:avLst/>
        </a:prstGeom>
        <a:solidFill>
          <a:schemeClr val="accent1">
            <a:shade val="50000"/>
            <a:hueOff val="134164"/>
            <a:satOff val="-3267"/>
            <a:lumOff val="14299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badi" panose="020B0604020104020204" pitchFamily="34" charset="0"/>
            </a:rPr>
            <a:t>Selecting proper approach.</a:t>
          </a:r>
        </a:p>
      </dsp:txBody>
      <dsp:txXfrm>
        <a:off x="36892" y="4220470"/>
        <a:ext cx="4616507" cy="6819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g>
</file>

<file path=ppt/media/image12.jpg>
</file>

<file path=ppt/media/image13.jpg>
</file>

<file path=ppt/media/image14.jpe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jpeg>
</file>

<file path=ppt/media/image21.jpg>
</file>

<file path=ppt/media/image22.jpeg>
</file>

<file path=ppt/media/image23.jpeg>
</file>

<file path=ppt/media/image24.jpeg>
</file>

<file path=ppt/media/image25.jpeg>
</file>

<file path=ppt/media/image26.jpeg>
</file>

<file path=ppt/media/image27.jpg>
</file>

<file path=ppt/media/image28.jpg>
</file>

<file path=ppt/media/image3.jpeg>
</file>

<file path=ppt/media/image4.jpeg>
</file>

<file path=ppt/media/image5.jpe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52379-35E4-4217-96B3-EFF34DA3BB27}" type="datetimeFigureOut">
              <a:rPr lang="en-US" smtClean="0"/>
              <a:t>12/29/2021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1F119-943B-4DDC-8244-8DE79E67F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256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1F119-943B-4DDC-8244-8DE79E67F1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86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1F119-943B-4DDC-8244-8DE79E67F1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96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1F119-943B-4DDC-8244-8DE79E67F1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48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687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05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129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6552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067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87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04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533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62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625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421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6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43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7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://www.cronachediordinariorazzismo.org/agcom-avvia-regolamento-contro-hate-speech/" TargetMode="Externa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logs.hss.ed.ac.uk/pubs-and-publications/2017/08/28/8-steps-to-writing-a-literature-review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logs.hss.ed.ac.uk/pubs-and-publications/2016/10/17/preparing-for-your-literature-review/" TargetMode="Externa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ircy/36994812035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ircy/36994812035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binary-digitization-gears-work-1332815/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management-datascience.org/articles/4457/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faq.org/posts/2021/01/data-migration-what-it-is-and-how-to-do-it/" TargetMode="Externa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ecognate.com/icai-ca-final-results-keralas-mohammed-shabeeb-secures-all-india-rank-3/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akpx.com/402467/black-magnifying-glass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ogs.hss.ed.ac.uk/pubs-and-publications/2019/04/22/discussion-advice/" TargetMode="Externa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pedia.org/chalkboard/r/reference.html" TargetMode="External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pedia.org/post-it-note/t/thank-you.html" TargetMode="External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lanspace.tistory.com/1424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mmnews.com/revisiting-marketing-history-history-marketing-thought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hyperlink" Target="https://leadershipfreak.blog/2012/07/13/the-stupidity-and-strength-of-youth/" TargetMode="External"/><Relationship Id="rId7" Type="http://schemas.openxmlformats.org/officeDocument/2006/relationships/hyperlink" Target="https://www.freestock.com/free-photos/young-casual-businessman-hiding-greedy-face-792759592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hyperlink" Target="http://www.publicdomainpictures.net/view-image.php?image=19826&amp;jazyk=FR" TargetMode="External"/><Relationship Id="rId4" Type="http://schemas.openxmlformats.org/officeDocument/2006/relationships/image" Target="../media/image8.jpeg"/><Relationship Id="rId9" Type="http://schemas.openxmlformats.org/officeDocument/2006/relationships/hyperlink" Target="https://www.flickr.com/photos/arielst0rm7/8624321051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logs.hss.ed.ac.uk/pubs-and-publications/2017/08/28/8-steps-to-writing-a-literature-review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logs.hss.ed.ac.uk/pubs-and-publications/2016/10/17/preparing-for-your-literature-review/" TargetMode="Externa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logs.hss.ed.ac.uk/pubs-and-publications/2016/10/17/preparing-for-your-literature-review/" TargetMode="External"/><Relationship Id="rId5" Type="http://schemas.openxmlformats.org/officeDocument/2006/relationships/image" Target="../media/image12.jpg"/><Relationship Id="rId4" Type="http://schemas.openxmlformats.org/officeDocument/2006/relationships/hyperlink" Target="http://www.blogs.hss.ed.ac.uk/pubs-and-publications/2017/08/28/8-steps-to-writing-a-literature-review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9304A1D-6E4A-4B28-8F05-F7AA001CC4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1430" r="4387" b="1"/>
          <a:stretch/>
        </p:blipFill>
        <p:spPr>
          <a:xfrm>
            <a:off x="0" y="-58356"/>
            <a:ext cx="9171076" cy="4666928"/>
          </a:xfrm>
          <a:prstGeom prst="rect">
            <a:avLst/>
          </a:prstGeom>
          <a:noFill/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28" y="2987478"/>
            <a:ext cx="9171095" cy="1828800"/>
            <a:chOff x="-305" y="2987478"/>
            <a:chExt cx="12188952" cy="1828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23" name="Freeform: Shape 22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4551037"/>
            <a:ext cx="5035296" cy="2154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Conceptual Clarity and terminology of Hate-speech Intensity Scale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6019800" y="4551037"/>
            <a:ext cx="2971800" cy="19259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Thesis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" panose="020B0604020104020204" pitchFamily="34" charset="0"/>
              </a:rPr>
              <a:t>Fall 2021-22</a:t>
            </a:r>
          </a:p>
        </p:txBody>
      </p:sp>
    </p:spTree>
    <p:extLst>
      <p:ext uri="{BB962C8B-B14F-4D97-AF65-F5344CB8AC3E}">
        <p14:creationId xmlns:p14="http://schemas.microsoft.com/office/powerpoint/2010/main" val="3246953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29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2862072" cy="1938076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Related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209801"/>
            <a:ext cx="2862072" cy="4267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900" b="1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Implement outcomes :</a:t>
            </a:r>
            <a:endParaRPr lang="en-US" sz="1400" b="1" dirty="0">
              <a:solidFill>
                <a:schemeClr val="tx1"/>
              </a:solidFill>
              <a:latin typeface="Abadi" panose="020B060402010402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Discussed [1]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BERT fine-tuning (78.2%) [2]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BERT fine-tuning, </a:t>
            </a:r>
            <a:r>
              <a:rPr lang="en-US" sz="1400" dirty="0" err="1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fastText</a:t>
            </a: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embedding, and BERT embedding (78.0%, 75.7%, and 76.2%) [3]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BOW, and SVM (0.3140%, and 0.7941%) [4]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GBDT (65%) [5]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SVM, CNN, Bi-LSTM, and CRNN (65.8%, 89.2%, 72.3%, and 62.01%) [6]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SVM, CNN, and Uni-gram (77%, 56%, and 58%) [7]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SVM, LR, DT, and lexicon (75%, 48%, 62%, and 45%) [8]</a:t>
            </a:r>
          </a:p>
        </p:txBody>
      </p:sp>
      <p:pic>
        <p:nvPicPr>
          <p:cNvPr id="5" name="Picture 4" descr="A picture containing text, indoor, shelf, lined&#10;&#10;Description automatically generated">
            <a:extLst>
              <a:ext uri="{FF2B5EF4-FFF2-40B4-BE49-F238E27FC236}">
                <a16:creationId xmlns:a16="http://schemas.microsoft.com/office/drawing/2014/main" id="{8DF12307-C866-4FB3-985D-9E0497605D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247" b="3"/>
          <a:stretch/>
        </p:blipFill>
        <p:spPr>
          <a:xfrm>
            <a:off x="3678237" y="-4"/>
            <a:ext cx="5465763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11" name="Picture 10" descr="A stack of books&#10;&#10;Description automatically generated with medium confidence">
            <a:extLst>
              <a:ext uri="{FF2B5EF4-FFF2-40B4-BE49-F238E27FC236}">
                <a16:creationId xmlns:a16="http://schemas.microsoft.com/office/drawing/2014/main" id="{5A26928B-2F87-4048-851B-BE438B53A8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8333" r="2" b="2"/>
          <a:stretch/>
        </p:blipFill>
        <p:spPr>
          <a:xfrm>
            <a:off x="3545046" y="3802961"/>
            <a:ext cx="5604285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52128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vending machine&#10;&#10;Description automatically generated">
            <a:extLst>
              <a:ext uri="{FF2B5EF4-FFF2-40B4-BE49-F238E27FC236}">
                <a16:creationId xmlns:a16="http://schemas.microsoft.com/office/drawing/2014/main" id="{E0538A43-A311-4026-B4F2-0270221854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3931" r="9929" b="-2"/>
          <a:stretch/>
        </p:blipFill>
        <p:spPr>
          <a:xfrm>
            <a:off x="2057400" y="0"/>
            <a:ext cx="7063237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800"/>
            <a:ext cx="4248150" cy="1828800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Proposed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133600"/>
            <a:ext cx="3962400" cy="40433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latin typeface="Abadi" panose="020B0604020104020204" pitchFamily="34" charset="0"/>
                <a:cs typeface="Times New Roman" panose="02020603050405020304" pitchFamily="18" charset="0"/>
              </a:rPr>
              <a:t>Used Linear SVM, LSTM, Bi-LSTM, DT, LR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latin typeface="Abadi" panose="020B0604020104020204" pitchFamily="34" charset="0"/>
                <a:cs typeface="Times New Roman" panose="02020603050405020304" pitchFamily="18" charset="0"/>
              </a:rPr>
              <a:t>Separate into two different phases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300" b="1" dirty="0">
                <a:latin typeface="Abadi" panose="020B0604020104020204" pitchFamily="34" charset="0"/>
                <a:cs typeface="Times New Roman" panose="02020603050405020304" pitchFamily="18" charset="0"/>
              </a:rPr>
              <a:t>Training and Testing phase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latin typeface="Abadi" panose="020B0604020104020204" pitchFamily="34" charset="0"/>
                <a:cs typeface="Times New Roman" panose="02020603050405020304" pitchFamily="18" charset="0"/>
              </a:rPr>
              <a:t>Divided into four sequential phases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300" b="1" dirty="0">
                <a:latin typeface="Abadi" panose="020B0604020104020204" pitchFamily="34" charset="0"/>
                <a:cs typeface="Times New Roman" panose="02020603050405020304" pitchFamily="18" charset="0"/>
              </a:rPr>
              <a:t>Dataset Preparation</a:t>
            </a:r>
          </a:p>
          <a:p>
            <a:pPr marL="0" indent="0">
              <a:buNone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       Data  Collection, Data Filtering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300" b="1" dirty="0">
                <a:latin typeface="Abadi" panose="020B0604020104020204" pitchFamily="34" charset="0"/>
                <a:cs typeface="Times New Roman" panose="02020603050405020304" pitchFamily="18" charset="0"/>
              </a:rPr>
              <a:t>Pre-processing</a:t>
            </a:r>
          </a:p>
          <a:p>
            <a:pPr marL="0" indent="0">
              <a:buNone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      Lower Case Converter       Punctuations Remover</a:t>
            </a:r>
          </a:p>
          <a:p>
            <a:pPr marL="0" indent="0">
              <a:buNone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      Bad Symbol Remover        Tokenization</a:t>
            </a:r>
          </a:p>
          <a:p>
            <a:pPr marL="0" indent="0">
              <a:buNone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       Emoticon Remover            Stemming</a:t>
            </a:r>
          </a:p>
          <a:p>
            <a:pPr marL="0" indent="0">
              <a:buNone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      Stop-word Remover</a:t>
            </a:r>
          </a:p>
        </p:txBody>
      </p:sp>
    </p:spTree>
    <p:extLst>
      <p:ext uri="{BB962C8B-B14F-4D97-AF65-F5344CB8AC3E}">
        <p14:creationId xmlns:p14="http://schemas.microsoft.com/office/powerpoint/2010/main" val="2001373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vending machine&#10;&#10;Description automatically generated">
            <a:extLst>
              <a:ext uri="{FF2B5EF4-FFF2-40B4-BE49-F238E27FC236}">
                <a16:creationId xmlns:a16="http://schemas.microsoft.com/office/drawing/2014/main" id="{E0538A43-A311-4026-B4F2-0270221854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3931" r="9929" b="-2"/>
          <a:stretch/>
        </p:blipFill>
        <p:spPr>
          <a:xfrm>
            <a:off x="2209800" y="0"/>
            <a:ext cx="6910837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800"/>
            <a:ext cx="4248150" cy="1828800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Proposed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133600"/>
            <a:ext cx="3962400" cy="40433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Feature Selection and Extraction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    </a:t>
            </a: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POS Tagging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    Uni/Bi/Tri- gram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    TF-IDF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     Word2Vec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Classifier / Model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    </a:t>
            </a: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Linear SVM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     LSTM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     Bi-LSTM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     Decision Tree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    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799861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Top view of cubes connected with black lines">
            <a:extLst>
              <a:ext uri="{FF2B5EF4-FFF2-40B4-BE49-F238E27FC236}">
                <a16:creationId xmlns:a16="http://schemas.microsoft.com/office/drawing/2014/main" id="{8E26D342-771B-4005-961C-8B9BF08B51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86" r="20114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257BA-560F-47CD-B3C9-1D202DACA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81001"/>
            <a:ext cx="3276600" cy="6709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Flowchart</a:t>
            </a:r>
            <a:endParaRPr lang="en-US" sz="4000" dirty="0">
              <a:latin typeface="Algerian" panose="04020705040A02060702" pitchFamily="8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4" name="Content Placeholder 6" descr="Training Phase">
            <a:extLst>
              <a:ext uri="{FF2B5EF4-FFF2-40B4-BE49-F238E27FC236}">
                <a16:creationId xmlns:a16="http://schemas.microsoft.com/office/drawing/2014/main" id="{5565E3B0-5906-4655-A45F-7524EF29B7BF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400" y="1371600"/>
            <a:ext cx="4342993" cy="4554634"/>
          </a:xfrm>
          <a:prstGeom prst="rect">
            <a:avLst/>
          </a:prstGeom>
          <a:noFill/>
        </p:spPr>
      </p:pic>
      <p:pic>
        <p:nvPicPr>
          <p:cNvPr id="26" name="Content Placeholder 7" descr="Testing Phase">
            <a:extLst>
              <a:ext uri="{FF2B5EF4-FFF2-40B4-BE49-F238E27FC236}">
                <a16:creationId xmlns:a16="http://schemas.microsoft.com/office/drawing/2014/main" id="{A175159E-DA92-466C-A81F-8A4FCA92D394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7793" y="1371600"/>
            <a:ext cx="4343807" cy="4554634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6EDC76-9D69-4DC4-BBE8-EFFA29C6351A}"/>
              </a:ext>
            </a:extLst>
          </p:cNvPr>
          <p:cNvSpPr txBox="1"/>
          <p:nvPr/>
        </p:nvSpPr>
        <p:spPr>
          <a:xfrm>
            <a:off x="533400" y="6172200"/>
            <a:ext cx="381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Fig: Architecture of Training Phase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32E517-52A9-442A-8272-090903388D40}"/>
              </a:ext>
            </a:extLst>
          </p:cNvPr>
          <p:cNvSpPr txBox="1"/>
          <p:nvPr/>
        </p:nvSpPr>
        <p:spPr>
          <a:xfrm>
            <a:off x="5105400" y="6172201"/>
            <a:ext cx="373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Fig: Architecture of Testing Phase</a:t>
            </a:r>
          </a:p>
        </p:txBody>
      </p:sp>
    </p:spTree>
    <p:extLst>
      <p:ext uri="{BB962C8B-B14F-4D97-AF65-F5344CB8AC3E}">
        <p14:creationId xmlns:p14="http://schemas.microsoft.com/office/powerpoint/2010/main" val="3329935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blue, electronics&#10;&#10;Description automatically generated">
            <a:extLst>
              <a:ext uri="{FF2B5EF4-FFF2-40B4-BE49-F238E27FC236}">
                <a16:creationId xmlns:a16="http://schemas.microsoft.com/office/drawing/2014/main" id="{CEB84552-8077-465D-843E-2D4E31C27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-21403" r="55102" b="9091"/>
          <a:stretch/>
        </p:blipFill>
        <p:spPr>
          <a:xfrm>
            <a:off x="76200" y="10"/>
            <a:ext cx="9067800" cy="6857990"/>
          </a:xfrm>
          <a:prstGeom prst="rect">
            <a:avLst/>
          </a:prstGeom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838" y="475489"/>
            <a:ext cx="3073561" cy="112471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System Overview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Content Placeholder 4" descr="Whole Process">
            <a:extLst>
              <a:ext uri="{FF2B5EF4-FFF2-40B4-BE49-F238E27FC236}">
                <a16:creationId xmlns:a16="http://schemas.microsoft.com/office/drawing/2014/main" id="{A48B7D4F-3FD8-4E43-A3BB-57438B74710E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200" y="1752600"/>
            <a:ext cx="5867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46167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-up of a pile of cash&#10;&#10;Description automatically generated with low confidence">
            <a:extLst>
              <a:ext uri="{FF2B5EF4-FFF2-40B4-BE49-F238E27FC236}">
                <a16:creationId xmlns:a16="http://schemas.microsoft.com/office/drawing/2014/main" id="{FA1C1A0A-8068-4217-8948-824A6DED6B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324" r="6847"/>
          <a:stretch/>
        </p:blipFill>
        <p:spPr>
          <a:xfrm>
            <a:off x="20" y="10"/>
            <a:ext cx="8732500" cy="6857990"/>
          </a:xfrm>
          <a:prstGeom prst="rect">
            <a:avLst/>
          </a:prstGeom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365125"/>
            <a:ext cx="2866642" cy="11588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Dataset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5648707" y="5860060"/>
            <a:ext cx="2866642" cy="69314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285750" algn="l">
              <a:buFont typeface="Wingdings" panose="05000000000000000000" pitchFamily="2" charset="2"/>
              <a:buChar char="ü"/>
            </a:pPr>
            <a:r>
              <a:rPr lang="en-US" sz="1400" b="1" dirty="0">
                <a:latin typeface="Abadi" panose="020B0604020104020204" pitchFamily="34" charset="0"/>
              </a:rPr>
              <a:t>Total words = 265543</a:t>
            </a:r>
          </a:p>
          <a:p>
            <a:pPr marL="457200" indent="-285750" algn="l">
              <a:buFont typeface="Wingdings" panose="05000000000000000000" pitchFamily="2" charset="2"/>
              <a:buChar char="ü"/>
            </a:pPr>
            <a:r>
              <a:rPr lang="en-US" sz="1400" b="1" dirty="0">
                <a:latin typeface="Abadi" panose="020B0604020104020204" pitchFamily="34" charset="0"/>
              </a:rPr>
              <a:t> Total sentence = 26554</a:t>
            </a:r>
          </a:p>
        </p:txBody>
      </p:sp>
      <p:graphicFrame>
        <p:nvGraphicFramePr>
          <p:cNvPr id="23" name="Content Placeholder 6">
            <a:extLst>
              <a:ext uri="{FF2B5EF4-FFF2-40B4-BE49-F238E27FC236}">
                <a16:creationId xmlns:a16="http://schemas.microsoft.com/office/drawing/2014/main" id="{AB996643-44CE-4A09-9D08-D92EFE71AF42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659858096"/>
              </p:ext>
            </p:extLst>
          </p:nvPr>
        </p:nvGraphicFramePr>
        <p:xfrm>
          <a:off x="4665725" y="1669061"/>
          <a:ext cx="4066795" cy="3512539"/>
        </p:xfrm>
        <a:graphic>
          <a:graphicData uri="http://schemas.openxmlformats.org/drawingml/2006/table">
            <a:tbl>
              <a:tblPr firstRow="1" firstCol="1" lastCol="1" bandRow="1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tableStyleId>{D113A9D2-9D6B-4929-AA2D-F23B5EE8CBE7}</a:tableStyleId>
              </a:tblPr>
              <a:tblGrid>
                <a:gridCol w="10866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25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75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36329"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Label</a:t>
                      </a:r>
                      <a:endParaRPr lang="en-US" sz="1800" b="1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 anchor="ctr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cap="none" spc="0" dirty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Train Dataset</a:t>
                      </a:r>
                      <a:endParaRPr lang="en-US" sz="1800" b="1" cap="none" spc="0" dirty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 anchor="ctr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cap="none" spc="0" dirty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Test Dataset</a:t>
                      </a:r>
                      <a:endParaRPr lang="en-US" sz="1800" b="1" cap="none" spc="0" dirty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 anchor="ctr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242"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Stupidity</a:t>
                      </a:r>
                      <a:endParaRPr lang="en-US" sz="1300" b="1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10033</a:t>
                      </a:r>
                      <a:endParaRPr lang="en-US" sz="1300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3202</a:t>
                      </a:r>
                      <a:endParaRPr lang="en-US" sz="1300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5242"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Pathetic</a:t>
                      </a:r>
                      <a:endParaRPr lang="en-US" sz="1300" b="1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 dirty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3825</a:t>
                      </a:r>
                      <a:endParaRPr lang="en-US" sz="1300" cap="none" spc="0" dirty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1210</a:t>
                      </a:r>
                      <a:endParaRPr lang="en-US" sz="1300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5242"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Greedy</a:t>
                      </a:r>
                      <a:endParaRPr lang="en-US" sz="1300" b="1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 dirty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5412</a:t>
                      </a:r>
                      <a:endParaRPr lang="en-US" sz="1300" cap="none" spc="0" dirty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1238</a:t>
                      </a:r>
                      <a:endParaRPr lang="en-US" sz="1300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5242"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Retarded</a:t>
                      </a:r>
                      <a:endParaRPr lang="en-US" sz="1300" b="1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 dirty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1215</a:t>
                      </a:r>
                      <a:endParaRPr lang="en-US" sz="1300" cap="none" spc="0" dirty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805</a:t>
                      </a:r>
                      <a:endParaRPr lang="en-US" sz="1300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5242"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cap="none" spc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Total</a:t>
                      </a:r>
                      <a:endParaRPr lang="en-US" sz="1300" b="1" cap="none" spc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 dirty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20485</a:t>
                      </a:r>
                      <a:endParaRPr lang="en-US" sz="1300" cap="none" spc="0" dirty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859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cap="none" spc="0" dirty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6455</a:t>
                      </a:r>
                      <a:endParaRPr lang="en-US" sz="1300" cap="none" spc="0" dirty="0">
                        <a:solidFill>
                          <a:schemeClr val="bg1"/>
                        </a:solidFill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130948" marR="130948" marT="99829" marB="130948">
                    <a:cell3D prstMaterial="dkEdge">
                      <a:bevel prst="artDeco"/>
                      <a:lightRig rig="flood" dir="t"/>
                    </a:cell3D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A1EBD29-7953-4DB1-9E66-2C6004A16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1600" y="5326660"/>
            <a:ext cx="3189280" cy="388340"/>
          </a:xfrm>
        </p:spPr>
        <p:txBody>
          <a:bodyPr/>
          <a:lstStyle/>
          <a:p>
            <a:pPr algn="l"/>
            <a:r>
              <a:rPr lang="en-US" sz="1400" b="1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Table: Class distribution in the Dataset</a:t>
            </a:r>
          </a:p>
        </p:txBody>
      </p:sp>
    </p:spTree>
    <p:extLst>
      <p:ext uri="{BB962C8B-B14F-4D97-AF65-F5344CB8AC3E}">
        <p14:creationId xmlns:p14="http://schemas.microsoft.com/office/powerpoint/2010/main" val="4184483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lose-up of hands shaking&#10;&#10;Description automatically generated with medium confidence">
            <a:extLst>
              <a:ext uri="{FF2B5EF4-FFF2-40B4-BE49-F238E27FC236}">
                <a16:creationId xmlns:a16="http://schemas.microsoft.com/office/drawing/2014/main" id="{65B02A83-B295-44D0-9943-CED532624C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835" t="7973" r="16932" b="1"/>
          <a:stretch/>
        </p:blipFill>
        <p:spPr>
          <a:xfrm>
            <a:off x="1879436" y="10"/>
            <a:ext cx="7264564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838" y="381001"/>
            <a:ext cx="3454562" cy="609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Sample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90600" y="5486400"/>
            <a:ext cx="3886200" cy="8382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700" b="1" dirty="0">
                <a:latin typeface="Abadi" panose="020B0604020104020204" pitchFamily="34" charset="0"/>
              </a:rPr>
              <a:t>Table : Uni/ Bi/ Tri- gram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4" name="Content Placeholder 4">
            <a:extLst>
              <a:ext uri="{FF2B5EF4-FFF2-40B4-BE49-F238E27FC236}">
                <a16:creationId xmlns:a16="http://schemas.microsoft.com/office/drawing/2014/main" id="{D33617D4-2EAF-4D86-B603-85590A97CFD0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401219486"/>
              </p:ext>
            </p:extLst>
          </p:nvPr>
        </p:nvGraphicFramePr>
        <p:xfrm>
          <a:off x="234596" y="1447793"/>
          <a:ext cx="5709004" cy="3733808"/>
        </p:xfrm>
        <a:graphic>
          <a:graphicData uri="http://schemas.openxmlformats.org/drawingml/2006/table">
            <a:tbl>
              <a:tblPr firstRow="1" firstCol="1" lastCol="1" bandRow="1">
                <a:tableStyleId>{D113A9D2-9D6B-4929-AA2D-F23B5EE8CBE7}</a:tableStyleId>
              </a:tblPr>
              <a:tblGrid>
                <a:gridCol w="16704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9314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Sample Text</a:t>
                      </a:r>
                      <a:endParaRPr lang="en-US" sz="1600" dirty="0"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9910" marR="4991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it </a:t>
                      </a:r>
                      <a:r>
                        <a:rPr lang="en-US" sz="1600" dirty="0" err="1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aint</a:t>
                      </a: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 nothing to cut a bitch off</a:t>
                      </a:r>
                      <a:endParaRPr lang="en-US" sz="1600" dirty="0"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9910" marR="4991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900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Uni-gram Feature</a:t>
                      </a:r>
                      <a:endParaRPr lang="en-US" sz="1600" dirty="0"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9910" marR="4991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‘it’, ‘</a:t>
                      </a:r>
                      <a:r>
                        <a:rPr lang="en-US" sz="1600" dirty="0" err="1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aint</a:t>
                      </a: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’, ‘nothing’, ‘to’, ‘cut’, ‘a’, ‘bitch’, ‘off’</a:t>
                      </a:r>
                      <a:endParaRPr lang="en-US" sz="1600" dirty="0"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9910" marR="4991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7797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Bi-gram Feature</a:t>
                      </a:r>
                      <a:endParaRPr lang="en-US" sz="1600" dirty="0"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9910" marR="4991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‘it </a:t>
                      </a:r>
                      <a:r>
                        <a:rPr lang="en-US" sz="1600" dirty="0" err="1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aint</a:t>
                      </a: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’, ‘</a:t>
                      </a:r>
                      <a:r>
                        <a:rPr lang="en-US" sz="1600" dirty="0" err="1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aint</a:t>
                      </a: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 nothing’, ‘nothing to’, ‘to cut’, ‘cut a’, ‘a bitch’, ‘bitch off’</a:t>
                      </a:r>
                      <a:endParaRPr lang="en-US" sz="1600" dirty="0"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9910" marR="4991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7797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Tri-gram Feature</a:t>
                      </a:r>
                      <a:endParaRPr lang="en-US" sz="1600" dirty="0"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9910" marR="4991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‘it </a:t>
                      </a:r>
                      <a:r>
                        <a:rPr lang="en-US" sz="1600" dirty="0" err="1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aint</a:t>
                      </a: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 nothing’, ‘</a:t>
                      </a:r>
                      <a:r>
                        <a:rPr lang="en-US" sz="1600" dirty="0" err="1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aint</a:t>
                      </a:r>
                      <a:r>
                        <a:rPr lang="en-US" sz="1600" dirty="0">
                          <a:effectLst>
                            <a:glow rad="635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Abadi" panose="020B0604020104020204" pitchFamily="34" charset="0"/>
                        </a:rPr>
                        <a:t> nothing to’, ‘nothing to cut’, ‘to cut a’, ‘cut a bitch’,  ‘a bitch off’</a:t>
                      </a:r>
                      <a:endParaRPr lang="en-US" sz="1600" dirty="0">
                        <a:effectLst>
                          <a:glow rad="63500">
                            <a:schemeClr val="accent1">
                              <a:satMod val="175000"/>
                              <a:alpha val="40000"/>
                            </a:schemeClr>
                          </a:glow>
                        </a:effectLst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9910" marR="4991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9028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hand writing on a piece of paper&#10;&#10;Description automatically generated with medium confidence">
            <a:extLst>
              <a:ext uri="{FF2B5EF4-FFF2-40B4-BE49-F238E27FC236}">
                <a16:creationId xmlns:a16="http://schemas.microsoft.com/office/drawing/2014/main" id="{3ED3CDC9-25C7-40CC-83A0-C2707BEA18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0416" r="30101"/>
          <a:stretch/>
        </p:blipFill>
        <p:spPr>
          <a:xfrm>
            <a:off x="0" y="1631"/>
            <a:ext cx="725221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365125"/>
            <a:ext cx="2866642" cy="8540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Results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5648707" y="1371599"/>
            <a:ext cx="2866642" cy="236220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400" dirty="0">
                <a:latin typeface="Abadi" panose="020B0604020104020204" pitchFamily="34" charset="0"/>
              </a:rPr>
              <a:t>Present a significant benefit for real world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>
                <a:latin typeface="Abadi" panose="020B0604020104020204" pitchFamily="34" charset="0"/>
              </a:rPr>
              <a:t>Generalized five different approach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>
                <a:latin typeface="Abadi" panose="020B0604020104020204" pitchFamily="34" charset="0"/>
              </a:rPr>
              <a:t>Used probability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>
                <a:latin typeface="Abadi" panose="020B0604020104020204" pitchFamily="34" charset="0"/>
              </a:rPr>
              <a:t>Best model detected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dirty="0">
                <a:latin typeface="Abadi" panose="020B0604020104020204" pitchFamily="34" charset="0"/>
              </a:rPr>
              <a:t>Detect four Hate-speech</a:t>
            </a:r>
          </a:p>
        </p:txBody>
      </p:sp>
      <p:graphicFrame>
        <p:nvGraphicFramePr>
          <p:cNvPr id="18" name="Content Placeholder 6">
            <a:extLst>
              <a:ext uri="{FF2B5EF4-FFF2-40B4-BE49-F238E27FC236}">
                <a16:creationId xmlns:a16="http://schemas.microsoft.com/office/drawing/2014/main" id="{E1B2DBFF-BD83-46BA-B50E-1B5878DF7713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048706999"/>
              </p:ext>
            </p:extLst>
          </p:nvPr>
        </p:nvGraphicFramePr>
        <p:xfrm>
          <a:off x="2209800" y="3886198"/>
          <a:ext cx="6781800" cy="854074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847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7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7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68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85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47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77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477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270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it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aint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nothing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to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cut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a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bitch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off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0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0.004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0.002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0.402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0.0023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0.37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0.003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0.66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0.0012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45584" marR="45584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BEAD0C6-BB5D-473B-AE9B-E8C728399525}"/>
              </a:ext>
            </a:extLst>
          </p:cNvPr>
          <p:cNvSpPr txBox="1"/>
          <p:nvPr/>
        </p:nvSpPr>
        <p:spPr>
          <a:xfrm>
            <a:off x="4648200" y="3429000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badi" panose="020B0604020104020204" pitchFamily="34" charset="0"/>
              </a:rPr>
              <a:t>Sentence Example: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CC944487-1038-48F4-B093-8EF019DE3EE4}"/>
              </a:ext>
            </a:extLst>
          </p:cNvPr>
          <p:cNvSpPr txBox="1">
            <a:spLocks/>
          </p:cNvSpPr>
          <p:nvPr/>
        </p:nvSpPr>
        <p:spPr>
          <a:xfrm>
            <a:off x="3810000" y="4892671"/>
            <a:ext cx="4343400" cy="3651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b="1" dirty="0">
                <a:latin typeface="Abadi" panose="020B0604020104020204" pitchFamily="34" charset="0"/>
                <a:cs typeface="Times New Roman" panose="02020603050405020304" pitchFamily="18" charset="0"/>
              </a:rPr>
              <a:t>Table: Sentence split and accuracy</a:t>
            </a:r>
          </a:p>
        </p:txBody>
      </p:sp>
    </p:spTree>
    <p:extLst>
      <p:ext uri="{BB962C8B-B14F-4D97-AF65-F5344CB8AC3E}">
        <p14:creationId xmlns:p14="http://schemas.microsoft.com/office/powerpoint/2010/main" val="42691890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3" descr="Hand holding a pen shading number on a sheet">
            <a:extLst>
              <a:ext uri="{FF2B5EF4-FFF2-40B4-BE49-F238E27FC236}">
                <a16:creationId xmlns:a16="http://schemas.microsoft.com/office/drawing/2014/main" id="{DFEA508F-A660-49EC-8F62-04B6E69F5D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27" t="6484" r="15396" b="-1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838" y="304800"/>
            <a:ext cx="5588162" cy="7254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Detail Evaluation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1" name="Content Placeholder 6">
            <a:extLst>
              <a:ext uri="{FF2B5EF4-FFF2-40B4-BE49-F238E27FC236}">
                <a16:creationId xmlns:a16="http://schemas.microsoft.com/office/drawing/2014/main" id="{F7778C93-4B94-40BC-A10F-56DE5F0C313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960485965"/>
              </p:ext>
            </p:extLst>
          </p:nvPr>
        </p:nvGraphicFramePr>
        <p:xfrm>
          <a:off x="4038600" y="2432304"/>
          <a:ext cx="4419600" cy="3224782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2877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18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81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Hate Emotions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Probability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1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Stupidity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0.4898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41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Pathetic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0.1867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41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Greedy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0.2642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41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Retarded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0.0593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Abadi" panose="020B0604020104020204" pitchFamily="34" charset="0"/>
                        <a:ea typeface="Times New Roman"/>
                        <a:cs typeface="Vrinda"/>
                      </a:endParaRPr>
                    </a:p>
                  </a:txBody>
                  <a:tcPr marL="57060" marR="57060" marT="0" marB="0">
                    <a:cell3D prstMaterial="dkEdge">
                      <a:bevel prst="artDeco"/>
                      <a:lightRig rig="flood" dir="t"/>
                    </a:cell3D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1ED1D9C8-E940-41BA-BE7C-ACE2D8ADE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4133088"/>
            <a:ext cx="3429000" cy="478536"/>
          </a:xfrm>
        </p:spPr>
        <p:txBody>
          <a:bodyPr/>
          <a:lstStyle/>
          <a:p>
            <a:pPr algn="l"/>
            <a:r>
              <a:rPr lang="en-US" sz="14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Table: Detail evaluation using best model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E2336C91-DE81-44BB-8A78-8912B168CD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200" y="5657087"/>
            <a:ext cx="7391400" cy="667513"/>
          </a:xfrm>
        </p:spPr>
        <p:txBody>
          <a:bodyPr/>
          <a:lstStyle/>
          <a:p>
            <a:pPr algn="l"/>
            <a:r>
              <a:rPr lang="en-US" sz="1400" b="1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Rules: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P (Hate Emotion = Stupidity) = Total stupidity data / Total train data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DAFF5610-F34F-459D-9FE8-53CFA1B982C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28600" y="1655908"/>
            <a:ext cx="3810000" cy="247717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Best approach is Bi-LSTM (87.07%)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Linear SVM (86.18%), LSTM (82.09%), DT (72.23%), and LR (85.16%)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Stupidity class gives quite well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Retarded shows bad result</a:t>
            </a:r>
          </a:p>
        </p:txBody>
      </p:sp>
    </p:spTree>
    <p:extLst>
      <p:ext uri="{BB962C8B-B14F-4D97-AF65-F5344CB8AC3E}">
        <p14:creationId xmlns:p14="http://schemas.microsoft.com/office/powerpoint/2010/main" val="24099268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picture containing text, key&#10;&#10;Description automatically generated">
            <a:extLst>
              <a:ext uri="{FF2B5EF4-FFF2-40B4-BE49-F238E27FC236}">
                <a16:creationId xmlns:a16="http://schemas.microsoft.com/office/drawing/2014/main" id="{2023DDF6-1DDC-4896-936D-660F2D2D94D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016" t="9091" r="22458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838" y="228601"/>
            <a:ext cx="5740562" cy="76199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b="1" dirty="0">
                <a:latin typeface="Algerian" panose="04020705040A02060702" pitchFamily="82" charset="0"/>
              </a:rPr>
              <a:t>Detect Hate Emotions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2" name="Content Placeholder 6" descr="E:\BSc. CSE\Thesis\Another\Main Work\Stupidity.jpg">
            <a:extLst>
              <a:ext uri="{FF2B5EF4-FFF2-40B4-BE49-F238E27FC236}">
                <a16:creationId xmlns:a16="http://schemas.microsoft.com/office/drawing/2014/main" id="{8A7C4ABC-5A0E-47B8-AB89-69230B74CA16}"/>
              </a:ext>
            </a:extLst>
          </p:cNvPr>
          <p:cNvPicPr>
            <a:picLocks noGrp="1"/>
          </p:cNvPicPr>
          <p:nvPr>
            <p:ph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060" y="1429164"/>
            <a:ext cx="3733800" cy="3117756"/>
          </a:xfrm>
          <a:prstGeom prst="rect">
            <a:avLst/>
          </a:prstGeom>
          <a:noFill/>
          <a:ln w="9525" cmpd="sng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891CEF7-3AD8-4C7E-B0D1-65BF5012F612}"/>
              </a:ext>
            </a:extLst>
          </p:cNvPr>
          <p:cNvSpPr txBox="1"/>
          <p:nvPr/>
        </p:nvSpPr>
        <p:spPr>
          <a:xfrm>
            <a:off x="533400" y="4636234"/>
            <a:ext cx="3561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Fig: Detect hate emotions (Stupidity)</a:t>
            </a:r>
          </a:p>
        </p:txBody>
      </p:sp>
      <p:pic>
        <p:nvPicPr>
          <p:cNvPr id="34" name="Content Placeholder 7" descr="E:\BSc. CSE\Thesis\Another\Main Work\Greedy.jpg">
            <a:extLst>
              <a:ext uri="{FF2B5EF4-FFF2-40B4-BE49-F238E27FC236}">
                <a16:creationId xmlns:a16="http://schemas.microsoft.com/office/drawing/2014/main" id="{CD7DAA53-14B7-4CAA-880A-7CA5C3EFCCB2}"/>
              </a:ext>
            </a:extLst>
          </p:cNvPr>
          <p:cNvPicPr>
            <a:picLocks noGrp="1"/>
          </p:cNvPicPr>
          <p:nvPr>
            <p:ph sz="quarter" idx="14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199" y="1429164"/>
            <a:ext cx="3754029" cy="3117756"/>
          </a:xfrm>
          <a:prstGeom prst="rect">
            <a:avLst/>
          </a:prstGeom>
          <a:noFill/>
          <a:ln w="9525" cmpd="sng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ABD292D-D3AD-4899-9DBA-C41A95B4D25D}"/>
              </a:ext>
            </a:extLst>
          </p:cNvPr>
          <p:cNvSpPr txBox="1"/>
          <p:nvPr/>
        </p:nvSpPr>
        <p:spPr>
          <a:xfrm>
            <a:off x="5334000" y="4636234"/>
            <a:ext cx="3411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Fig: Detect hate emotions (Greedy)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5EE1F2-50B2-46B5-A351-D8B8A00CFBAE}"/>
              </a:ext>
            </a:extLst>
          </p:cNvPr>
          <p:cNvSpPr txBox="1"/>
          <p:nvPr/>
        </p:nvSpPr>
        <p:spPr>
          <a:xfrm>
            <a:off x="398060" y="5244170"/>
            <a:ext cx="731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Accuracy = 100*</a:t>
            </a:r>
            <a:r>
              <a:rPr lang="en-US" sz="1800" b="1" dirty="0" err="1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correct_prediction</a:t>
            </a:r>
            <a:r>
              <a:rPr lang="en-US" sz="1800" b="1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/total sentences</a:t>
            </a:r>
          </a:p>
        </p:txBody>
      </p:sp>
    </p:spTree>
    <p:extLst>
      <p:ext uri="{BB962C8B-B14F-4D97-AF65-F5344CB8AC3E}">
        <p14:creationId xmlns:p14="http://schemas.microsoft.com/office/powerpoint/2010/main" val="4156444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CA8E1C-EF9E-4D50-8530-F641DA3EE1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091" b="909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7601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Presented By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03E0D48A-4A03-4C46-8751-60B13A6044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9511140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364314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2F7BB8EA-7D1E-4652-AD64-8167226E0E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2" y="1065862"/>
            <a:ext cx="2971798" cy="4726276"/>
          </a:xfrm>
        </p:spPr>
        <p:txBody>
          <a:bodyPr>
            <a:normAutofit/>
          </a:bodyPr>
          <a:lstStyle/>
          <a:p>
            <a:pPr algn="r"/>
            <a:r>
              <a:rPr lang="en-US" sz="3600" b="1" dirty="0">
                <a:solidFill>
                  <a:srgbClr val="FFFFFF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Discussions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02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6534" y="1065862"/>
            <a:ext cx="4308514" cy="4726276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700" b="1" dirty="0">
                <a:solidFill>
                  <a:srgbClr val="FFFFFF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Convert speech to text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700" b="1" dirty="0">
                <a:solidFill>
                  <a:srgbClr val="FFFFFF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Noticeable number of accuracy found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700" b="1" dirty="0">
                <a:solidFill>
                  <a:srgbClr val="FFFFFF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Best model find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700" b="1" dirty="0">
                <a:solidFill>
                  <a:srgbClr val="FFFFFF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Compared all used approaches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700" b="1" dirty="0">
                <a:solidFill>
                  <a:srgbClr val="FFFFFF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Collected suitable dataset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700" b="1" dirty="0">
                <a:solidFill>
                  <a:srgbClr val="FFFFFF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Dataset synchronized</a:t>
            </a:r>
          </a:p>
        </p:txBody>
      </p:sp>
    </p:spTree>
    <p:extLst>
      <p:ext uri="{BB962C8B-B14F-4D97-AF65-F5344CB8AC3E}">
        <p14:creationId xmlns:p14="http://schemas.microsoft.com/office/powerpoint/2010/main" val="2869968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DEC0D3CD-61E5-4B3C-A908-866EA726F0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20304" b="9092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6" name="Rectangle 23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321176"/>
            <a:ext cx="5398329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103" y="640263"/>
            <a:ext cx="4964858" cy="883737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References</a:t>
            </a:r>
            <a:endParaRPr lang="en-US" sz="3200" b="1" dirty="0"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5581" y="1676400"/>
            <a:ext cx="4965379" cy="42183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000" dirty="0">
                <a:latin typeface="Abadi" panose="020B0604020104020204" pitchFamily="34" charset="0"/>
                <a:cs typeface="Times New Roman" panose="02020603050405020304" pitchFamily="18" charset="0"/>
              </a:rPr>
              <a:t>[1]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J. M.-D. María Antonia Paz1, Hate Speech: A Systematized Review, Universidad International de La Rioja (UNIR), October-December 2020: 1–. </a:t>
            </a:r>
          </a:p>
          <a:p>
            <a:pPr marL="0" indent="0">
              <a:buNone/>
            </a:pP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[2]I. I. D. F. Ashwin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Geet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D'Sa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, Towards Non-Toxic Landscapes: Automatic Toxic Comment Detection Using DNN, F-54000 Nancy, France: University de Lorraine, CNRS,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Inria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, LORIA. </a:t>
            </a:r>
          </a:p>
          <a:p>
            <a:pPr marL="0" indent="0">
              <a:buNone/>
            </a:pP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[3]N. S.-B. L. M. T. V. H. M. H. L. Sergio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Andr´es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Casta˜no-Pulgarína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, Internet, social media and online hate speech. A systematic review, International Journal of Communication, Received 14 July 2020; Received in revised form 26 January 2021; Accepted 23 March 2021. </a:t>
            </a:r>
          </a:p>
          <a:p>
            <a:pPr marL="0" indent="0">
              <a:buNone/>
            </a:pP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[4]J. H. T. K. M. N. a. R. P. 6. Salla-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Maaria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 Laaksonen1*, The Datafication of Hate: Expectations and Challenges in Automated Hate Speech Monitoring,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Jyväskylä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, Finland: Department of Language and Communication Studies, University of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Jyväskylä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, February 2020 | Volume 3. </a:t>
            </a:r>
          </a:p>
          <a:p>
            <a:pPr marL="0" indent="0">
              <a:buNone/>
            </a:pP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[5]W. Y. a. A.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Zubiaga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, Towards generalizable hate speech detection: a review on obstacles and solutions, United Kingdom: School of Electronic Engineering and Computer Science, Queen Mary University of London, London, 17 June 2021. </a:t>
            </a:r>
          </a:p>
          <a:p>
            <a:pPr marL="0" indent="0">
              <a:buNone/>
            </a:pP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[6I. I.. F. Ashwin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Geetd'Sa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, Classification of Hate Speech Using Deep Neural Words, Université de Lorraine, CNRS,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Inria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, LORIA. </a:t>
            </a:r>
          </a:p>
          <a:p>
            <a:pPr marL="0" indent="0">
              <a:buNone/>
            </a:pP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[7]A. T. ·. E. N. ·. A. S. ·. L. Fontanella3, Thirty years of research into hate speech: topics of interest and their evolution,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Scientometrics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 (2021) 126:157–179, 30 October 2020. </a:t>
            </a:r>
          </a:p>
          <a:p>
            <a:pPr marL="0" indent="0">
              <a:buNone/>
            </a:pP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[8]E.Z.W.K.H.S.L Elizaveta </a:t>
            </a:r>
            <a:r>
              <a:rPr lang="en-US" sz="1000" dirty="0" err="1">
                <a:latin typeface="Abadi" panose="020B0604020104020204" pitchFamily="34" charset="0"/>
                <a:cs typeface="Times New Roman" panose="02020603050405020304" pitchFamily="18" charset="0"/>
              </a:rPr>
              <a:t>Zinovyeva</a:t>
            </a:r>
            <a:r>
              <a:rPr lang="en-US" sz="1000" dirty="0">
                <a:latin typeface="Abadi" panose="020B0604020104020204" pitchFamily="34" charset="0"/>
                <a:cs typeface="Times New Roman" panose="02020603050405020304" pitchFamily="18" charset="0"/>
              </a:rPr>
              <a:t>, Antisocial Online Behavior Detection Using Deep Learning, Berlin, Germany: International Research Training Group 1792, ISSN 2568-5619.</a:t>
            </a:r>
          </a:p>
          <a:p>
            <a:pPr marL="0" indent="0">
              <a:buNone/>
            </a:pPr>
            <a:endParaRPr lang="en-US" sz="1000" dirty="0">
              <a:latin typeface="Abadi" panose="020B0604020104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000" dirty="0">
              <a:latin typeface="Abadi" panose="020B0604020104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734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ECE9C-E90B-41CC-B1C1-9414F8BDC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021D887F-9C6F-4717-8B00-67F4ECCDD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108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 descr="Desk with productivity items">
            <a:extLst>
              <a:ext uri="{FF2B5EF4-FFF2-40B4-BE49-F238E27FC236}">
                <a16:creationId xmlns:a16="http://schemas.microsoft.com/office/drawing/2014/main" id="{5DC90833-4D55-4BC0-9636-281B4EA6F2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31" r="7081" b="-1"/>
          <a:stretch/>
        </p:blipFill>
        <p:spPr>
          <a:xfrm>
            <a:off x="1891767" y="10"/>
            <a:ext cx="725223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3105150" cy="1899912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434201"/>
            <a:ext cx="2866641" cy="37427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b="1" dirty="0">
                <a:latin typeface="Abadi" panose="020B0604020104020204" pitchFamily="34" charset="0"/>
                <a:cs typeface="Times New Roman" panose="02020603050405020304" pitchFamily="18" charset="0"/>
              </a:rPr>
              <a:t>Keywords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1" dirty="0">
                <a:latin typeface="Abadi" panose="020B0604020104020204" pitchFamily="34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1" dirty="0">
                <a:latin typeface="Abadi" panose="020B0604020104020204" pitchFamily="34" charset="0"/>
                <a:cs typeface="Times New Roman" panose="02020603050405020304" pitchFamily="18" charset="0"/>
              </a:rPr>
              <a:t>Problem Statement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1" dirty="0">
                <a:latin typeface="Abadi" panose="020B0604020104020204" pitchFamily="34" charset="0"/>
                <a:cs typeface="Times New Roman" panose="02020603050405020304" pitchFamily="18" charset="0"/>
              </a:rPr>
              <a:t>Related Work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1" dirty="0">
                <a:latin typeface="Abadi" panose="020B0604020104020204" pitchFamily="34" charset="0"/>
                <a:cs typeface="Times New Roman" panose="02020603050405020304" pitchFamily="18" charset="0"/>
              </a:rPr>
              <a:t>Proposed Methodology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1" dirty="0">
                <a:latin typeface="Abadi" panose="020B0604020104020204" pitchFamily="34" charset="0"/>
                <a:cs typeface="Times New Roman" panose="02020603050405020304" pitchFamily="18" charset="0"/>
              </a:rPr>
              <a:t>Results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1" dirty="0">
                <a:latin typeface="Abadi" panose="020B0604020104020204" pitchFamily="34" charset="0"/>
                <a:cs typeface="Times New Roman" panose="02020603050405020304" pitchFamily="18" charset="0"/>
              </a:rPr>
              <a:t>Discussions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1" dirty="0">
                <a:latin typeface="Abadi" panose="020B0604020104020204" pitchFamily="34" charset="0"/>
                <a:cs typeface="Times New Roman" panose="02020603050405020304" pitchFamily="18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7804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4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6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007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09600"/>
            <a:ext cx="2804505" cy="133083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Keywords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94102"/>
            <a:ext cx="3429000" cy="390858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latin typeface="Abadi" panose="020B0604020104020204" pitchFamily="34" charset="0"/>
                <a:cs typeface="Times New Roman" panose="02020603050405020304" pitchFamily="18" charset="0"/>
              </a:rPr>
              <a:t>Hate-speech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latin typeface="Abadi" panose="020B0604020104020204" pitchFamily="34" charset="0"/>
                <a:cs typeface="Times New Roman" panose="02020603050405020304" pitchFamily="18" charset="0"/>
              </a:rPr>
              <a:t>Hate Emotion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latin typeface="Abadi" panose="020B0604020104020204" pitchFamily="34" charset="0"/>
                <a:cs typeface="Times New Roman" panose="02020603050405020304" pitchFamily="18" charset="0"/>
              </a:rPr>
              <a:t>Natural Language Processing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latin typeface="Abadi" panose="020B0604020104020204" pitchFamily="34" charset="0"/>
                <a:cs typeface="Times New Roman" panose="02020603050405020304" pitchFamily="18" charset="0"/>
              </a:rPr>
              <a:t>Text Classifications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latin typeface="Abadi" panose="020B0604020104020204" pitchFamily="34" charset="0"/>
                <a:cs typeface="Times New Roman" panose="02020603050405020304" pitchFamily="18" charset="0"/>
              </a:rPr>
              <a:t>Machine Learning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1800" dirty="0">
              <a:latin typeface="Abadi" panose="020B06040201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97423502-16C4-41BF-92F1-BAA621938E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0985" t="14680" r="14323" b="13838"/>
          <a:stretch/>
        </p:blipFill>
        <p:spPr>
          <a:xfrm>
            <a:off x="3657600" y="1940439"/>
            <a:ext cx="5181600" cy="301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83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2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tack of books&#10;&#10;Description automatically generated with medium confidence">
            <a:extLst>
              <a:ext uri="{FF2B5EF4-FFF2-40B4-BE49-F238E27FC236}">
                <a16:creationId xmlns:a16="http://schemas.microsoft.com/office/drawing/2014/main" id="{7308A236-2CCA-466D-8541-D50B68A8C0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000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74F2646-08C7-4051-81DA-751C43A03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824" y="585274"/>
            <a:ext cx="5277038" cy="5492212"/>
          </a:xfrm>
          <a:custGeom>
            <a:avLst/>
            <a:gdLst>
              <a:gd name="connsiteX0" fmla="*/ 0 w 7036051"/>
              <a:gd name="connsiteY0" fmla="*/ 0 h 5492212"/>
              <a:gd name="connsiteX1" fmla="*/ 7036051 w 7036051"/>
              <a:gd name="connsiteY1" fmla="*/ 0 h 5492212"/>
              <a:gd name="connsiteX2" fmla="*/ 7036051 w 7036051"/>
              <a:gd name="connsiteY2" fmla="*/ 5163846 h 5492212"/>
              <a:gd name="connsiteX3" fmla="*/ 7012593 w 7036051"/>
              <a:gd name="connsiteY3" fmla="*/ 5176898 h 5492212"/>
              <a:gd name="connsiteX4" fmla="*/ 6958601 w 7036051"/>
              <a:gd name="connsiteY4" fmla="*/ 5204359 h 5492212"/>
              <a:gd name="connsiteX5" fmla="*/ 6951226 w 7036051"/>
              <a:gd name="connsiteY5" fmla="*/ 5203241 h 5492212"/>
              <a:gd name="connsiteX6" fmla="*/ 6920864 w 7036051"/>
              <a:gd name="connsiteY6" fmla="*/ 5220003 h 5492212"/>
              <a:gd name="connsiteX7" fmla="*/ 6834841 w 7036051"/>
              <a:gd name="connsiteY7" fmla="*/ 5266115 h 5492212"/>
              <a:gd name="connsiteX8" fmla="*/ 6777937 w 7036051"/>
              <a:gd name="connsiteY8" fmla="*/ 5332502 h 5492212"/>
              <a:gd name="connsiteX9" fmla="*/ 6752874 w 7036051"/>
              <a:gd name="connsiteY9" fmla="*/ 5340428 h 5492212"/>
              <a:gd name="connsiteX10" fmla="*/ 6711115 w 7036051"/>
              <a:gd name="connsiteY10" fmla="*/ 5353924 h 5492212"/>
              <a:gd name="connsiteX11" fmla="*/ 6702149 w 7036051"/>
              <a:gd name="connsiteY11" fmla="*/ 5351500 h 5492212"/>
              <a:gd name="connsiteX12" fmla="*/ 6698458 w 7036051"/>
              <a:gd name="connsiteY12" fmla="*/ 5352743 h 5492212"/>
              <a:gd name="connsiteX13" fmla="*/ 6698049 w 7036051"/>
              <a:gd name="connsiteY13" fmla="*/ 5352570 h 5492212"/>
              <a:gd name="connsiteX14" fmla="*/ 6697297 w 7036051"/>
              <a:gd name="connsiteY14" fmla="*/ 5353134 h 5492212"/>
              <a:gd name="connsiteX15" fmla="*/ 6689118 w 7036051"/>
              <a:gd name="connsiteY15" fmla="*/ 5355890 h 5492212"/>
              <a:gd name="connsiteX16" fmla="*/ 6670605 w 7036051"/>
              <a:gd name="connsiteY16" fmla="*/ 5355427 h 5492212"/>
              <a:gd name="connsiteX17" fmla="*/ 6659606 w 7036051"/>
              <a:gd name="connsiteY17" fmla="*/ 5357084 h 5492212"/>
              <a:gd name="connsiteX18" fmla="*/ 6649636 w 7036051"/>
              <a:gd name="connsiteY18" fmla="*/ 5367869 h 5492212"/>
              <a:gd name="connsiteX19" fmla="*/ 6642159 w 7036051"/>
              <a:gd name="connsiteY19" fmla="*/ 5369506 h 5492212"/>
              <a:gd name="connsiteX20" fmla="*/ 6640764 w 7036051"/>
              <a:gd name="connsiteY20" fmla="*/ 5370991 h 5492212"/>
              <a:gd name="connsiteX21" fmla="*/ 6636665 w 7036051"/>
              <a:gd name="connsiteY21" fmla="*/ 5374002 h 5492212"/>
              <a:gd name="connsiteX22" fmla="*/ 6641287 w 7036051"/>
              <a:gd name="connsiteY22" fmla="*/ 5376181 h 5492212"/>
              <a:gd name="connsiteX23" fmla="*/ 6591018 w 7036051"/>
              <a:gd name="connsiteY23" fmla="*/ 5390981 h 5492212"/>
              <a:gd name="connsiteX24" fmla="*/ 6548326 w 7036051"/>
              <a:gd name="connsiteY24" fmla="*/ 5403583 h 5492212"/>
              <a:gd name="connsiteX25" fmla="*/ 6472868 w 7036051"/>
              <a:gd name="connsiteY25" fmla="*/ 5394733 h 5492212"/>
              <a:gd name="connsiteX26" fmla="*/ 6401194 w 7036051"/>
              <a:gd name="connsiteY26" fmla="*/ 5422870 h 5492212"/>
              <a:gd name="connsiteX27" fmla="*/ 6381961 w 7036051"/>
              <a:gd name="connsiteY27" fmla="*/ 5422940 h 5492212"/>
              <a:gd name="connsiteX28" fmla="*/ 6363834 w 7036051"/>
              <a:gd name="connsiteY28" fmla="*/ 5417751 h 5492212"/>
              <a:gd name="connsiteX29" fmla="*/ 6363997 w 7036051"/>
              <a:gd name="connsiteY29" fmla="*/ 5415912 h 5492212"/>
              <a:gd name="connsiteX30" fmla="*/ 6361124 w 7036051"/>
              <a:gd name="connsiteY30" fmla="*/ 5415066 h 5492212"/>
              <a:gd name="connsiteX31" fmla="*/ 6358507 w 7036051"/>
              <a:gd name="connsiteY31" fmla="*/ 5416224 h 5492212"/>
              <a:gd name="connsiteX32" fmla="*/ 6355073 w 7036051"/>
              <a:gd name="connsiteY32" fmla="*/ 5415242 h 5492212"/>
              <a:gd name="connsiteX33" fmla="*/ 6345676 w 7036051"/>
              <a:gd name="connsiteY33" fmla="*/ 5413049 h 5492212"/>
              <a:gd name="connsiteX34" fmla="*/ 6342596 w 7036051"/>
              <a:gd name="connsiteY34" fmla="*/ 5409297 h 5492212"/>
              <a:gd name="connsiteX35" fmla="*/ 6305742 w 7036051"/>
              <a:gd name="connsiteY35" fmla="*/ 5401622 h 5492212"/>
              <a:gd name="connsiteX36" fmla="*/ 6294445 w 7036051"/>
              <a:gd name="connsiteY36" fmla="*/ 5404149 h 5492212"/>
              <a:gd name="connsiteX37" fmla="*/ 6281414 w 7036051"/>
              <a:gd name="connsiteY37" fmla="*/ 5398024 h 5492212"/>
              <a:gd name="connsiteX38" fmla="*/ 6243972 w 7036051"/>
              <a:gd name="connsiteY38" fmla="*/ 5395807 h 5492212"/>
              <a:gd name="connsiteX39" fmla="*/ 6202379 w 7036051"/>
              <a:gd name="connsiteY39" fmla="*/ 5388661 h 5492212"/>
              <a:gd name="connsiteX40" fmla="*/ 6173010 w 7036051"/>
              <a:gd name="connsiteY40" fmla="*/ 5380606 h 5492212"/>
              <a:gd name="connsiteX41" fmla="*/ 6093421 w 7036051"/>
              <a:gd name="connsiteY41" fmla="*/ 5375473 h 5492212"/>
              <a:gd name="connsiteX42" fmla="*/ 5959474 w 7036051"/>
              <a:gd name="connsiteY42" fmla="*/ 5373386 h 5492212"/>
              <a:gd name="connsiteX43" fmla="*/ 5931492 w 7036051"/>
              <a:gd name="connsiteY43" fmla="*/ 5371513 h 5492212"/>
              <a:gd name="connsiteX44" fmla="*/ 5909558 w 7036051"/>
              <a:gd name="connsiteY44" fmla="*/ 5364228 h 5492212"/>
              <a:gd name="connsiteX45" fmla="*/ 5906319 w 7036051"/>
              <a:gd name="connsiteY45" fmla="*/ 5357590 h 5492212"/>
              <a:gd name="connsiteX46" fmla="*/ 5891268 w 7036051"/>
              <a:gd name="connsiteY46" fmla="*/ 5355650 h 5492212"/>
              <a:gd name="connsiteX47" fmla="*/ 5887711 w 7036051"/>
              <a:gd name="connsiteY47" fmla="*/ 5353947 h 5492212"/>
              <a:gd name="connsiteX48" fmla="*/ 5866852 w 7036051"/>
              <a:gd name="connsiteY48" fmla="*/ 5345374 h 5492212"/>
              <a:gd name="connsiteX49" fmla="*/ 5811310 w 7036051"/>
              <a:gd name="connsiteY49" fmla="*/ 5356530 h 5492212"/>
              <a:gd name="connsiteX50" fmla="*/ 5770689 w 7036051"/>
              <a:gd name="connsiteY50" fmla="*/ 5359014 h 5492212"/>
              <a:gd name="connsiteX51" fmla="*/ 5767719 w 7036051"/>
              <a:gd name="connsiteY51" fmla="*/ 5357260 h 5492212"/>
              <a:gd name="connsiteX52" fmla="*/ 5765688 w 7036051"/>
              <a:gd name="connsiteY52" fmla="*/ 5352793 h 5492212"/>
              <a:gd name="connsiteX53" fmla="*/ 5758598 w 7036051"/>
              <a:gd name="connsiteY53" fmla="*/ 5351053 h 5492212"/>
              <a:gd name="connsiteX54" fmla="*/ 5752036 w 7036051"/>
              <a:gd name="connsiteY54" fmla="*/ 5346019 h 5492212"/>
              <a:gd name="connsiteX55" fmla="*/ 5503590 w 7036051"/>
              <a:gd name="connsiteY55" fmla="*/ 5325537 h 5492212"/>
              <a:gd name="connsiteX56" fmla="*/ 5389848 w 7036051"/>
              <a:gd name="connsiteY56" fmla="*/ 5351472 h 5492212"/>
              <a:gd name="connsiteX57" fmla="*/ 5344450 w 7036051"/>
              <a:gd name="connsiteY57" fmla="*/ 5354840 h 5492212"/>
              <a:gd name="connsiteX58" fmla="*/ 5338428 w 7036051"/>
              <a:gd name="connsiteY58" fmla="*/ 5350516 h 5492212"/>
              <a:gd name="connsiteX59" fmla="*/ 5273489 w 7036051"/>
              <a:gd name="connsiteY59" fmla="*/ 5373945 h 5492212"/>
              <a:gd name="connsiteX60" fmla="*/ 5182701 w 7036051"/>
              <a:gd name="connsiteY60" fmla="*/ 5370075 h 5492212"/>
              <a:gd name="connsiteX61" fmla="*/ 5114856 w 7036051"/>
              <a:gd name="connsiteY61" fmla="*/ 5361037 h 5492212"/>
              <a:gd name="connsiteX62" fmla="*/ 5076532 w 7036051"/>
              <a:gd name="connsiteY62" fmla="*/ 5358612 h 5492212"/>
              <a:gd name="connsiteX63" fmla="*/ 5048954 w 7036051"/>
              <a:gd name="connsiteY63" fmla="*/ 5353915 h 5492212"/>
              <a:gd name="connsiteX64" fmla="*/ 4977087 w 7036051"/>
              <a:gd name="connsiteY64" fmla="*/ 5357736 h 5492212"/>
              <a:gd name="connsiteX65" fmla="*/ 4857261 w 7036051"/>
              <a:gd name="connsiteY65" fmla="*/ 5370659 h 5492212"/>
              <a:gd name="connsiteX66" fmla="*/ 4769845 w 7036051"/>
              <a:gd name="connsiteY66" fmla="*/ 5353264 h 5492212"/>
              <a:gd name="connsiteX67" fmla="*/ 4722220 w 7036051"/>
              <a:gd name="connsiteY67" fmla="*/ 5370534 h 5492212"/>
              <a:gd name="connsiteX68" fmla="*/ 4667552 w 7036051"/>
              <a:gd name="connsiteY68" fmla="*/ 5366753 h 5492212"/>
              <a:gd name="connsiteX69" fmla="*/ 4454472 w 7036051"/>
              <a:gd name="connsiteY69" fmla="*/ 5391442 h 5492212"/>
              <a:gd name="connsiteX70" fmla="*/ 4317219 w 7036051"/>
              <a:gd name="connsiteY70" fmla="*/ 5411554 h 5492212"/>
              <a:gd name="connsiteX71" fmla="*/ 4298346 w 7036051"/>
              <a:gd name="connsiteY71" fmla="*/ 5416146 h 5492212"/>
              <a:gd name="connsiteX72" fmla="*/ 4298228 w 7036051"/>
              <a:gd name="connsiteY72" fmla="*/ 5417983 h 5492212"/>
              <a:gd name="connsiteX73" fmla="*/ 4295233 w 7036051"/>
              <a:gd name="connsiteY73" fmla="*/ 5418735 h 5492212"/>
              <a:gd name="connsiteX74" fmla="*/ 4292799 w 7036051"/>
              <a:gd name="connsiteY74" fmla="*/ 5417494 h 5492212"/>
              <a:gd name="connsiteX75" fmla="*/ 4289225 w 7036051"/>
              <a:gd name="connsiteY75" fmla="*/ 5418364 h 5492212"/>
              <a:gd name="connsiteX76" fmla="*/ 4279515 w 7036051"/>
              <a:gd name="connsiteY76" fmla="*/ 5420247 h 5492212"/>
              <a:gd name="connsiteX77" fmla="*/ 4275872 w 7036051"/>
              <a:gd name="connsiteY77" fmla="*/ 5423890 h 5492212"/>
              <a:gd name="connsiteX78" fmla="*/ 4227055 w 7036051"/>
              <a:gd name="connsiteY78" fmla="*/ 5427466 h 5492212"/>
              <a:gd name="connsiteX79" fmla="*/ 4213123 w 7036051"/>
              <a:gd name="connsiteY79" fmla="*/ 5433155 h 5492212"/>
              <a:gd name="connsiteX80" fmla="*/ 4175436 w 7036051"/>
              <a:gd name="connsiteY80" fmla="*/ 5434156 h 5492212"/>
              <a:gd name="connsiteX81" fmla="*/ 4132856 w 7036051"/>
              <a:gd name="connsiteY81" fmla="*/ 5439937 h 5492212"/>
              <a:gd name="connsiteX82" fmla="*/ 4102333 w 7036051"/>
              <a:gd name="connsiteY82" fmla="*/ 5447021 h 5492212"/>
              <a:gd name="connsiteX83" fmla="*/ 4022159 w 7036051"/>
              <a:gd name="connsiteY83" fmla="*/ 5449566 h 5492212"/>
              <a:gd name="connsiteX84" fmla="*/ 3888224 w 7036051"/>
              <a:gd name="connsiteY84" fmla="*/ 5447312 h 5492212"/>
              <a:gd name="connsiteX85" fmla="*/ 3860026 w 7036051"/>
              <a:gd name="connsiteY85" fmla="*/ 5448274 h 5492212"/>
              <a:gd name="connsiteX86" fmla="*/ 3832796 w 7036051"/>
              <a:gd name="connsiteY86" fmla="*/ 5461349 h 5492212"/>
              <a:gd name="connsiteX87" fmla="*/ 3817485 w 7036051"/>
              <a:gd name="connsiteY87" fmla="*/ 5462797 h 5492212"/>
              <a:gd name="connsiteX88" fmla="*/ 3813676 w 7036051"/>
              <a:gd name="connsiteY88" fmla="*/ 5464379 h 5492212"/>
              <a:gd name="connsiteX89" fmla="*/ 3791563 w 7036051"/>
              <a:gd name="connsiteY89" fmla="*/ 5472259 h 5492212"/>
              <a:gd name="connsiteX90" fmla="*/ 3737858 w 7036051"/>
              <a:gd name="connsiteY90" fmla="*/ 5459331 h 5492212"/>
              <a:gd name="connsiteX91" fmla="*/ 3697716 w 7036051"/>
              <a:gd name="connsiteY91" fmla="*/ 5455539 h 5492212"/>
              <a:gd name="connsiteX92" fmla="*/ 3694487 w 7036051"/>
              <a:gd name="connsiteY92" fmla="*/ 5457193 h 5492212"/>
              <a:gd name="connsiteX93" fmla="*/ 3691779 w 7036051"/>
              <a:gd name="connsiteY93" fmla="*/ 5461582 h 5492212"/>
              <a:gd name="connsiteX94" fmla="*/ 3684442 w 7036051"/>
              <a:gd name="connsiteY94" fmla="*/ 5463086 h 5492212"/>
              <a:gd name="connsiteX95" fmla="*/ 3677129 w 7036051"/>
              <a:gd name="connsiteY95" fmla="*/ 5467898 h 5492212"/>
              <a:gd name="connsiteX96" fmla="*/ 3438897 w 7036051"/>
              <a:gd name="connsiteY96" fmla="*/ 5462195 h 5492212"/>
              <a:gd name="connsiteX97" fmla="*/ 3389756 w 7036051"/>
              <a:gd name="connsiteY97" fmla="*/ 5444428 h 5492212"/>
              <a:gd name="connsiteX98" fmla="*/ 3316666 w 7036051"/>
              <a:gd name="connsiteY98" fmla="*/ 5450736 h 5492212"/>
              <a:gd name="connsiteX99" fmla="*/ 3271894 w 7036051"/>
              <a:gd name="connsiteY99" fmla="*/ 5445907 h 5492212"/>
              <a:gd name="connsiteX100" fmla="*/ 3265228 w 7036051"/>
              <a:gd name="connsiteY100" fmla="*/ 5450024 h 5492212"/>
              <a:gd name="connsiteX101" fmla="*/ 3204017 w 7036051"/>
              <a:gd name="connsiteY101" fmla="*/ 5424552 h 5492212"/>
              <a:gd name="connsiteX102" fmla="*/ 3112867 w 7036051"/>
              <a:gd name="connsiteY102" fmla="*/ 5425473 h 5492212"/>
              <a:gd name="connsiteX103" fmla="*/ 3043809 w 7036051"/>
              <a:gd name="connsiteY103" fmla="*/ 5432293 h 5492212"/>
              <a:gd name="connsiteX104" fmla="*/ 3005211 w 7036051"/>
              <a:gd name="connsiteY104" fmla="*/ 5433472 h 5492212"/>
              <a:gd name="connsiteX105" fmla="*/ 2976986 w 7036051"/>
              <a:gd name="connsiteY105" fmla="*/ 5437264 h 5492212"/>
              <a:gd name="connsiteX106" fmla="*/ 2905879 w 7036051"/>
              <a:gd name="connsiteY106" fmla="*/ 5431128 h 5492212"/>
              <a:gd name="connsiteX107" fmla="*/ 2788318 w 7036051"/>
              <a:gd name="connsiteY107" fmla="*/ 5414358 h 5492212"/>
              <a:gd name="connsiteX108" fmla="*/ 2653590 w 7036051"/>
              <a:gd name="connsiteY108" fmla="*/ 5410111 h 5492212"/>
              <a:gd name="connsiteX109" fmla="*/ 2598481 w 7036051"/>
              <a:gd name="connsiteY109" fmla="*/ 5412114 h 5492212"/>
              <a:gd name="connsiteX110" fmla="*/ 2333897 w 7036051"/>
              <a:gd name="connsiteY110" fmla="*/ 5408505 h 5492212"/>
              <a:gd name="connsiteX111" fmla="*/ 2271841 w 7036051"/>
              <a:gd name="connsiteY111" fmla="*/ 5396433 h 5492212"/>
              <a:gd name="connsiteX112" fmla="*/ 2143705 w 7036051"/>
              <a:gd name="connsiteY112" fmla="*/ 5345095 h 5492212"/>
              <a:gd name="connsiteX113" fmla="*/ 1986408 w 7036051"/>
              <a:gd name="connsiteY113" fmla="*/ 5335524 h 5492212"/>
              <a:gd name="connsiteX114" fmla="*/ 1975333 w 7036051"/>
              <a:gd name="connsiteY114" fmla="*/ 5325099 h 5492212"/>
              <a:gd name="connsiteX115" fmla="*/ 1972441 w 7036051"/>
              <a:gd name="connsiteY115" fmla="*/ 5323775 h 5492212"/>
              <a:gd name="connsiteX116" fmla="*/ 1971497 w 7036051"/>
              <a:gd name="connsiteY116" fmla="*/ 5324412 h 5492212"/>
              <a:gd name="connsiteX117" fmla="*/ 1956886 w 7036051"/>
              <a:gd name="connsiteY117" fmla="*/ 5327069 h 5492212"/>
              <a:gd name="connsiteX118" fmla="*/ 1924833 w 7036051"/>
              <a:gd name="connsiteY118" fmla="*/ 5344911 h 5492212"/>
              <a:gd name="connsiteX119" fmla="*/ 1885856 w 7036051"/>
              <a:gd name="connsiteY119" fmla="*/ 5367299 h 5492212"/>
              <a:gd name="connsiteX120" fmla="*/ 1855937 w 7036051"/>
              <a:gd name="connsiteY120" fmla="*/ 5372820 h 5492212"/>
              <a:gd name="connsiteX121" fmla="*/ 1784500 w 7036051"/>
              <a:gd name="connsiteY121" fmla="*/ 5395926 h 5492212"/>
              <a:gd name="connsiteX122" fmla="*/ 1737998 w 7036051"/>
              <a:gd name="connsiteY122" fmla="*/ 5407426 h 5492212"/>
              <a:gd name="connsiteX123" fmla="*/ 1736716 w 7036051"/>
              <a:gd name="connsiteY123" fmla="*/ 5407939 h 5492212"/>
              <a:gd name="connsiteX124" fmla="*/ 1726742 w 7036051"/>
              <a:gd name="connsiteY124" fmla="*/ 5405934 h 5492212"/>
              <a:gd name="connsiteX125" fmla="*/ 1726849 w 7036051"/>
              <a:gd name="connsiteY125" fmla="*/ 5401221 h 5492212"/>
              <a:gd name="connsiteX126" fmla="*/ 1718134 w 7036051"/>
              <a:gd name="connsiteY126" fmla="*/ 5398128 h 5492212"/>
              <a:gd name="connsiteX127" fmla="*/ 1701063 w 7036051"/>
              <a:gd name="connsiteY127" fmla="*/ 5400545 h 5492212"/>
              <a:gd name="connsiteX128" fmla="*/ 1694634 w 7036051"/>
              <a:gd name="connsiteY128" fmla="*/ 5398728 h 5492212"/>
              <a:gd name="connsiteX129" fmla="*/ 1692270 w 7036051"/>
              <a:gd name="connsiteY129" fmla="*/ 5399053 h 5492212"/>
              <a:gd name="connsiteX130" fmla="*/ 1686657 w 7036051"/>
              <a:gd name="connsiteY130" fmla="*/ 5399247 h 5492212"/>
              <a:gd name="connsiteX131" fmla="*/ 1687479 w 7036051"/>
              <a:gd name="connsiteY131" fmla="*/ 5402165 h 5492212"/>
              <a:gd name="connsiteX132" fmla="*/ 1680969 w 7036051"/>
              <a:gd name="connsiteY132" fmla="*/ 5407963 h 5492212"/>
              <a:gd name="connsiteX133" fmla="*/ 1648682 w 7036051"/>
              <a:gd name="connsiteY133" fmla="*/ 5407558 h 5492212"/>
              <a:gd name="connsiteX134" fmla="*/ 1646819 w 7036051"/>
              <a:gd name="connsiteY134" fmla="*/ 5404306 h 5492212"/>
              <a:gd name="connsiteX135" fmla="*/ 1642743 w 7036051"/>
              <a:gd name="connsiteY135" fmla="*/ 5403927 h 5492212"/>
              <a:gd name="connsiteX136" fmla="*/ 1639788 w 7036051"/>
              <a:gd name="connsiteY136" fmla="*/ 5407135 h 5492212"/>
              <a:gd name="connsiteX137" fmla="*/ 1585803 w 7036051"/>
              <a:gd name="connsiteY137" fmla="*/ 5416574 h 5492212"/>
              <a:gd name="connsiteX138" fmla="*/ 1513331 w 7036051"/>
              <a:gd name="connsiteY138" fmla="*/ 5423805 h 5492212"/>
              <a:gd name="connsiteX139" fmla="*/ 1460734 w 7036051"/>
              <a:gd name="connsiteY139" fmla="*/ 5411778 h 5492212"/>
              <a:gd name="connsiteX140" fmla="*/ 1456045 w 7036051"/>
              <a:gd name="connsiteY140" fmla="*/ 5414928 h 5492212"/>
              <a:gd name="connsiteX141" fmla="*/ 1419653 w 7036051"/>
              <a:gd name="connsiteY141" fmla="*/ 5415060 h 5492212"/>
              <a:gd name="connsiteX142" fmla="*/ 1292605 w 7036051"/>
              <a:gd name="connsiteY142" fmla="*/ 5394671 h 5492212"/>
              <a:gd name="connsiteX143" fmla="*/ 1221477 w 7036051"/>
              <a:gd name="connsiteY143" fmla="*/ 5395509 h 5492212"/>
              <a:gd name="connsiteX144" fmla="*/ 1196159 w 7036051"/>
              <a:gd name="connsiteY144" fmla="*/ 5399169 h 5492212"/>
              <a:gd name="connsiteX145" fmla="*/ 1153748 w 7036051"/>
              <a:gd name="connsiteY145" fmla="*/ 5405093 h 5492212"/>
              <a:gd name="connsiteX146" fmla="*/ 1121874 w 7036051"/>
              <a:gd name="connsiteY146" fmla="*/ 5417803 h 5492212"/>
              <a:gd name="connsiteX147" fmla="*/ 1086481 w 7036051"/>
              <a:gd name="connsiteY147" fmla="*/ 5419474 h 5492212"/>
              <a:gd name="connsiteX148" fmla="*/ 1078485 w 7036051"/>
              <a:gd name="connsiteY148" fmla="*/ 5409150 h 5492212"/>
              <a:gd name="connsiteX149" fmla="*/ 1040550 w 7036051"/>
              <a:gd name="connsiteY149" fmla="*/ 5414415 h 5492212"/>
              <a:gd name="connsiteX150" fmla="*/ 982981 w 7036051"/>
              <a:gd name="connsiteY150" fmla="*/ 5423575 h 5492212"/>
              <a:gd name="connsiteX151" fmla="*/ 949836 w 7036051"/>
              <a:gd name="connsiteY151" fmla="*/ 5426093 h 5492212"/>
              <a:gd name="connsiteX152" fmla="*/ 859237 w 7036051"/>
              <a:gd name="connsiteY152" fmla="*/ 5435973 h 5492212"/>
              <a:gd name="connsiteX153" fmla="*/ 768445 w 7036051"/>
              <a:gd name="connsiteY153" fmla="*/ 5448159 h 5492212"/>
              <a:gd name="connsiteX154" fmla="*/ 714393 w 7036051"/>
              <a:gd name="connsiteY154" fmla="*/ 5468302 h 5492212"/>
              <a:gd name="connsiteX155" fmla="*/ 639791 w 7036051"/>
              <a:gd name="connsiteY155" fmla="*/ 5476924 h 5492212"/>
              <a:gd name="connsiteX156" fmla="*/ 627266 w 7036051"/>
              <a:gd name="connsiteY156" fmla="*/ 5480260 h 5492212"/>
              <a:gd name="connsiteX157" fmla="*/ 609977 w 7036051"/>
              <a:gd name="connsiteY157" fmla="*/ 5478891 h 5492212"/>
              <a:gd name="connsiteX158" fmla="*/ 540688 w 7036051"/>
              <a:gd name="connsiteY158" fmla="*/ 5472807 h 5492212"/>
              <a:gd name="connsiteX159" fmla="*/ 486194 w 7036051"/>
              <a:gd name="connsiteY159" fmla="*/ 5462661 h 5492212"/>
              <a:gd name="connsiteX160" fmla="*/ 418164 w 7036051"/>
              <a:gd name="connsiteY160" fmla="*/ 5472485 h 5492212"/>
              <a:gd name="connsiteX161" fmla="*/ 376724 w 7036051"/>
              <a:gd name="connsiteY161" fmla="*/ 5470967 h 5492212"/>
              <a:gd name="connsiteX162" fmla="*/ 308908 w 7036051"/>
              <a:gd name="connsiteY162" fmla="*/ 5457025 h 5492212"/>
              <a:gd name="connsiteX163" fmla="*/ 219416 w 7036051"/>
              <a:gd name="connsiteY163" fmla="*/ 5463995 h 5492212"/>
              <a:gd name="connsiteX164" fmla="*/ 200977 w 7036051"/>
              <a:gd name="connsiteY164" fmla="*/ 5480608 h 5492212"/>
              <a:gd name="connsiteX165" fmla="*/ 176226 w 7036051"/>
              <a:gd name="connsiteY165" fmla="*/ 5491022 h 5492212"/>
              <a:gd name="connsiteX166" fmla="*/ 165702 w 7036051"/>
              <a:gd name="connsiteY166" fmla="*/ 5468604 h 5492212"/>
              <a:gd name="connsiteX167" fmla="*/ 88282 w 7036051"/>
              <a:gd name="connsiteY167" fmla="*/ 5453658 h 5492212"/>
              <a:gd name="connsiteX168" fmla="*/ 49602 w 7036051"/>
              <a:gd name="connsiteY168" fmla="*/ 5448762 h 5492212"/>
              <a:gd name="connsiteX169" fmla="*/ 22844 w 7036051"/>
              <a:gd name="connsiteY169" fmla="*/ 5450459 h 5492212"/>
              <a:gd name="connsiteX170" fmla="*/ 0 w 7036051"/>
              <a:gd name="connsiteY170" fmla="*/ 5447653 h 5492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7036051" h="5492212">
                <a:moveTo>
                  <a:pt x="0" y="0"/>
                </a:moveTo>
                <a:lnTo>
                  <a:pt x="7036051" y="0"/>
                </a:lnTo>
                <a:lnTo>
                  <a:pt x="7036051" y="5163846"/>
                </a:lnTo>
                <a:lnTo>
                  <a:pt x="7012593" y="5176898"/>
                </a:lnTo>
                <a:cubicBezTo>
                  <a:pt x="7010768" y="5193373"/>
                  <a:pt x="6968133" y="5178026"/>
                  <a:pt x="6958601" y="5204359"/>
                </a:cubicBezTo>
                <a:cubicBezTo>
                  <a:pt x="6956255" y="5203750"/>
                  <a:pt x="6953771" y="5203373"/>
                  <a:pt x="6951226" y="5203241"/>
                </a:cubicBezTo>
                <a:cubicBezTo>
                  <a:pt x="6936441" y="5202478"/>
                  <a:pt x="6922846" y="5209982"/>
                  <a:pt x="6920864" y="5220003"/>
                </a:cubicBezTo>
                <a:cubicBezTo>
                  <a:pt x="6902003" y="5258795"/>
                  <a:pt x="6863469" y="5243876"/>
                  <a:pt x="6834841" y="5266115"/>
                </a:cubicBezTo>
                <a:cubicBezTo>
                  <a:pt x="6800315" y="5289373"/>
                  <a:pt x="6805780" y="5289922"/>
                  <a:pt x="6777937" y="5332502"/>
                </a:cubicBezTo>
                <a:cubicBezTo>
                  <a:pt x="6765321" y="5328518"/>
                  <a:pt x="6759096" y="5331534"/>
                  <a:pt x="6752874" y="5340428"/>
                </a:cubicBezTo>
                <a:cubicBezTo>
                  <a:pt x="6735526" y="5351218"/>
                  <a:pt x="6717730" y="5333264"/>
                  <a:pt x="6711115" y="5353924"/>
                </a:cubicBezTo>
                <a:cubicBezTo>
                  <a:pt x="6709352" y="5351156"/>
                  <a:pt x="6706090" y="5350761"/>
                  <a:pt x="6702149" y="5351500"/>
                </a:cubicBezTo>
                <a:lnTo>
                  <a:pt x="6698458" y="5352743"/>
                </a:lnTo>
                <a:lnTo>
                  <a:pt x="6698049" y="5352570"/>
                </a:lnTo>
                <a:lnTo>
                  <a:pt x="6697297" y="5353134"/>
                </a:lnTo>
                <a:lnTo>
                  <a:pt x="6689118" y="5355890"/>
                </a:lnTo>
                <a:cubicBezTo>
                  <a:pt x="6680171" y="5359440"/>
                  <a:pt x="6671805" y="5362584"/>
                  <a:pt x="6670605" y="5355427"/>
                </a:cubicBezTo>
                <a:cubicBezTo>
                  <a:pt x="6665330" y="5354991"/>
                  <a:pt x="6661976" y="5355734"/>
                  <a:pt x="6659606" y="5357084"/>
                </a:cubicBezTo>
                <a:cubicBezTo>
                  <a:pt x="6654864" y="5359782"/>
                  <a:pt x="6654050" y="5364908"/>
                  <a:pt x="6649636" y="5367869"/>
                </a:cubicBezTo>
                <a:lnTo>
                  <a:pt x="6642159" y="5369506"/>
                </a:lnTo>
                <a:lnTo>
                  <a:pt x="6640764" y="5370991"/>
                </a:lnTo>
                <a:lnTo>
                  <a:pt x="6636665" y="5374002"/>
                </a:lnTo>
                <a:lnTo>
                  <a:pt x="6641287" y="5376181"/>
                </a:lnTo>
                <a:cubicBezTo>
                  <a:pt x="6646080" y="5377976"/>
                  <a:pt x="6597903" y="5386514"/>
                  <a:pt x="6591018" y="5390981"/>
                </a:cubicBezTo>
                <a:lnTo>
                  <a:pt x="6548326" y="5403583"/>
                </a:lnTo>
                <a:lnTo>
                  <a:pt x="6472868" y="5394733"/>
                </a:lnTo>
                <a:cubicBezTo>
                  <a:pt x="6457699" y="5415896"/>
                  <a:pt x="6417760" y="5410703"/>
                  <a:pt x="6401194" y="5422870"/>
                </a:cubicBezTo>
                <a:lnTo>
                  <a:pt x="6381961" y="5422940"/>
                </a:lnTo>
                <a:lnTo>
                  <a:pt x="6363834" y="5417751"/>
                </a:lnTo>
                <a:lnTo>
                  <a:pt x="6363997" y="5415912"/>
                </a:lnTo>
                <a:cubicBezTo>
                  <a:pt x="6363602" y="5414702"/>
                  <a:pt x="6362617" y="5414594"/>
                  <a:pt x="6361124" y="5415066"/>
                </a:cubicBezTo>
                <a:lnTo>
                  <a:pt x="6358507" y="5416224"/>
                </a:lnTo>
                <a:lnTo>
                  <a:pt x="6355073" y="5415242"/>
                </a:lnTo>
                <a:lnTo>
                  <a:pt x="6345676" y="5413049"/>
                </a:lnTo>
                <a:lnTo>
                  <a:pt x="6342596" y="5409297"/>
                </a:lnTo>
                <a:cubicBezTo>
                  <a:pt x="6333502" y="5403420"/>
                  <a:pt x="6312379" y="5410664"/>
                  <a:pt x="6305742" y="5401622"/>
                </a:cubicBezTo>
                <a:lnTo>
                  <a:pt x="6294445" y="5404149"/>
                </a:lnTo>
                <a:lnTo>
                  <a:pt x="6281414" y="5398024"/>
                </a:lnTo>
                <a:cubicBezTo>
                  <a:pt x="6269392" y="5392983"/>
                  <a:pt x="6257013" y="5390092"/>
                  <a:pt x="6243972" y="5395807"/>
                </a:cubicBezTo>
                <a:cubicBezTo>
                  <a:pt x="6248312" y="5382942"/>
                  <a:pt x="6211634" y="5399629"/>
                  <a:pt x="6202379" y="5388661"/>
                </a:cubicBezTo>
                <a:cubicBezTo>
                  <a:pt x="6196568" y="5379556"/>
                  <a:pt x="6184084" y="5382499"/>
                  <a:pt x="6173010" y="5380606"/>
                </a:cubicBezTo>
                <a:cubicBezTo>
                  <a:pt x="6162384" y="5372079"/>
                  <a:pt x="6109972" y="5371285"/>
                  <a:pt x="6093421" y="5375473"/>
                </a:cubicBezTo>
                <a:cubicBezTo>
                  <a:pt x="6048943" y="5392971"/>
                  <a:pt x="5995413" y="5360396"/>
                  <a:pt x="5959474" y="5373386"/>
                </a:cubicBezTo>
                <a:cubicBezTo>
                  <a:pt x="5949048" y="5374123"/>
                  <a:pt x="5939860" y="5373301"/>
                  <a:pt x="5931492" y="5371513"/>
                </a:cubicBezTo>
                <a:lnTo>
                  <a:pt x="5909558" y="5364228"/>
                </a:lnTo>
                <a:lnTo>
                  <a:pt x="5906319" y="5357590"/>
                </a:lnTo>
                <a:lnTo>
                  <a:pt x="5891268" y="5355650"/>
                </a:lnTo>
                <a:lnTo>
                  <a:pt x="5887711" y="5353947"/>
                </a:lnTo>
                <a:cubicBezTo>
                  <a:pt x="5880924" y="5350671"/>
                  <a:pt x="5874113" y="5347614"/>
                  <a:pt x="5866852" y="5345374"/>
                </a:cubicBezTo>
                <a:cubicBezTo>
                  <a:pt x="5859911" y="5373405"/>
                  <a:pt x="5803959" y="5330929"/>
                  <a:pt x="5811310" y="5356530"/>
                </a:cubicBezTo>
                <a:cubicBezTo>
                  <a:pt x="5780489" y="5350949"/>
                  <a:pt x="5782784" y="5364359"/>
                  <a:pt x="5770689" y="5359014"/>
                </a:cubicBezTo>
                <a:lnTo>
                  <a:pt x="5767719" y="5357260"/>
                </a:lnTo>
                <a:lnTo>
                  <a:pt x="5765688" y="5352793"/>
                </a:lnTo>
                <a:lnTo>
                  <a:pt x="5758598" y="5351053"/>
                </a:lnTo>
                <a:lnTo>
                  <a:pt x="5752036" y="5346019"/>
                </a:lnTo>
                <a:cubicBezTo>
                  <a:pt x="5676031" y="5353035"/>
                  <a:pt x="5573285" y="5304575"/>
                  <a:pt x="5503590" y="5325537"/>
                </a:cubicBezTo>
                <a:lnTo>
                  <a:pt x="5389848" y="5351472"/>
                </a:lnTo>
                <a:cubicBezTo>
                  <a:pt x="5378275" y="5360535"/>
                  <a:pt x="5357949" y="5362044"/>
                  <a:pt x="5344450" y="5354840"/>
                </a:cubicBezTo>
                <a:cubicBezTo>
                  <a:pt x="5342129" y="5353601"/>
                  <a:pt x="5340101" y="5352144"/>
                  <a:pt x="5338428" y="5350516"/>
                </a:cubicBezTo>
                <a:cubicBezTo>
                  <a:pt x="5303858" y="5372450"/>
                  <a:pt x="5291134" y="5358414"/>
                  <a:pt x="5273489" y="5373945"/>
                </a:cubicBezTo>
                <a:cubicBezTo>
                  <a:pt x="5228455" y="5376430"/>
                  <a:pt x="5198895" y="5356533"/>
                  <a:pt x="5182701" y="5370075"/>
                </a:cubicBezTo>
                <a:cubicBezTo>
                  <a:pt x="5161004" y="5366959"/>
                  <a:pt x="5136154" y="5346791"/>
                  <a:pt x="5114856" y="5361037"/>
                </a:cubicBezTo>
                <a:cubicBezTo>
                  <a:pt x="5116518" y="5347803"/>
                  <a:pt x="5086668" y="5368445"/>
                  <a:pt x="5076532" y="5358612"/>
                </a:cubicBezTo>
                <a:cubicBezTo>
                  <a:pt x="5069788" y="5350240"/>
                  <a:pt x="5059157" y="5354551"/>
                  <a:pt x="5048954" y="5353915"/>
                </a:cubicBezTo>
                <a:cubicBezTo>
                  <a:pt x="5038015" y="5346654"/>
                  <a:pt x="4991132" y="5351733"/>
                  <a:pt x="4977087" y="5357736"/>
                </a:cubicBezTo>
                <a:cubicBezTo>
                  <a:pt x="4940420" y="5380054"/>
                  <a:pt x="4887089" y="5353763"/>
                  <a:pt x="4857261" y="5370659"/>
                </a:cubicBezTo>
                <a:cubicBezTo>
                  <a:pt x="4820568" y="5378246"/>
                  <a:pt x="4797284" y="5358899"/>
                  <a:pt x="4769845" y="5353264"/>
                </a:cubicBezTo>
                <a:cubicBezTo>
                  <a:pt x="4768462" y="5381819"/>
                  <a:pt x="4711275" y="5345988"/>
                  <a:pt x="4722220" y="5370534"/>
                </a:cubicBezTo>
                <a:cubicBezTo>
                  <a:pt x="4684293" y="5367762"/>
                  <a:pt x="4704662" y="5391854"/>
                  <a:pt x="4667552" y="5366753"/>
                </a:cubicBezTo>
                <a:cubicBezTo>
                  <a:pt x="4600967" y="5382212"/>
                  <a:pt x="4513038" y="5362869"/>
                  <a:pt x="4454472" y="5391442"/>
                </a:cubicBezTo>
                <a:lnTo>
                  <a:pt x="4317219" y="5411554"/>
                </a:lnTo>
                <a:lnTo>
                  <a:pt x="4298346" y="5416146"/>
                </a:lnTo>
                <a:cubicBezTo>
                  <a:pt x="4298306" y="5416758"/>
                  <a:pt x="4298267" y="5417371"/>
                  <a:pt x="4298228" y="5417983"/>
                </a:cubicBezTo>
                <a:cubicBezTo>
                  <a:pt x="4297649" y="5419178"/>
                  <a:pt x="4296651" y="5419253"/>
                  <a:pt x="4295233" y="5418735"/>
                </a:cubicBezTo>
                <a:lnTo>
                  <a:pt x="4292799" y="5417494"/>
                </a:lnTo>
                <a:lnTo>
                  <a:pt x="4289225" y="5418364"/>
                </a:lnTo>
                <a:lnTo>
                  <a:pt x="4279515" y="5420247"/>
                </a:lnTo>
                <a:lnTo>
                  <a:pt x="4275872" y="5423890"/>
                </a:lnTo>
                <a:lnTo>
                  <a:pt x="4227055" y="5427466"/>
                </a:lnTo>
                <a:lnTo>
                  <a:pt x="4213123" y="5433155"/>
                </a:lnTo>
                <a:cubicBezTo>
                  <a:pt x="4200364" y="5437794"/>
                  <a:pt x="4187574" y="5440279"/>
                  <a:pt x="4175436" y="5434156"/>
                </a:cubicBezTo>
                <a:cubicBezTo>
                  <a:pt x="4177805" y="5447129"/>
                  <a:pt x="4143760" y="5429295"/>
                  <a:pt x="4132856" y="5439937"/>
                </a:cubicBezTo>
                <a:cubicBezTo>
                  <a:pt x="4125673" y="5448831"/>
                  <a:pt x="4113669" y="5445492"/>
                  <a:pt x="4102333" y="5447021"/>
                </a:cubicBezTo>
                <a:cubicBezTo>
                  <a:pt x="4090434" y="5455185"/>
                  <a:pt x="4038031" y="5454280"/>
                  <a:pt x="4022159" y="5449566"/>
                </a:cubicBezTo>
                <a:cubicBezTo>
                  <a:pt x="3980455" y="5430671"/>
                  <a:pt x="3922096" y="5461433"/>
                  <a:pt x="3888224" y="5447312"/>
                </a:cubicBezTo>
                <a:cubicBezTo>
                  <a:pt x="3877937" y="5446239"/>
                  <a:pt x="3868647" y="5446763"/>
                  <a:pt x="3860026" y="5448274"/>
                </a:cubicBezTo>
                <a:lnTo>
                  <a:pt x="3832796" y="5461349"/>
                </a:lnTo>
                <a:lnTo>
                  <a:pt x="3817485" y="5462797"/>
                </a:lnTo>
                <a:lnTo>
                  <a:pt x="3813676" y="5464379"/>
                </a:lnTo>
                <a:cubicBezTo>
                  <a:pt x="3806407" y="5467429"/>
                  <a:pt x="3799147" y="5470257"/>
                  <a:pt x="3791563" y="5472259"/>
                </a:cubicBezTo>
                <a:cubicBezTo>
                  <a:pt x="3788910" y="5444072"/>
                  <a:pt x="3726624" y="5484631"/>
                  <a:pt x="3737858" y="5459331"/>
                </a:cubicBezTo>
                <a:cubicBezTo>
                  <a:pt x="3706262" y="5463900"/>
                  <a:pt x="3710598" y="5450598"/>
                  <a:pt x="3697716" y="5455539"/>
                </a:cubicBezTo>
                <a:lnTo>
                  <a:pt x="3694487" y="5457193"/>
                </a:lnTo>
                <a:lnTo>
                  <a:pt x="3691779" y="5461582"/>
                </a:lnTo>
                <a:lnTo>
                  <a:pt x="3684442" y="5463086"/>
                </a:lnTo>
                <a:lnTo>
                  <a:pt x="3677129" y="5467898"/>
                </a:lnTo>
                <a:cubicBezTo>
                  <a:pt x="3602381" y="5458439"/>
                  <a:pt x="3505226" y="5485361"/>
                  <a:pt x="3438897" y="5462195"/>
                </a:cubicBezTo>
                <a:lnTo>
                  <a:pt x="3389756" y="5444428"/>
                </a:lnTo>
                <a:cubicBezTo>
                  <a:pt x="3364455" y="5437704"/>
                  <a:pt x="3342081" y="5466704"/>
                  <a:pt x="3316666" y="5450736"/>
                </a:cubicBezTo>
                <a:cubicBezTo>
                  <a:pt x="3306503" y="5441319"/>
                  <a:pt x="3286457" y="5439158"/>
                  <a:pt x="3271894" y="5445907"/>
                </a:cubicBezTo>
                <a:cubicBezTo>
                  <a:pt x="3269388" y="5447068"/>
                  <a:pt x="3267143" y="5448455"/>
                  <a:pt x="3265228" y="5450024"/>
                </a:cubicBezTo>
                <a:cubicBezTo>
                  <a:pt x="3234084" y="5427025"/>
                  <a:pt x="3219254" y="5440615"/>
                  <a:pt x="3204017" y="5424552"/>
                </a:cubicBezTo>
                <a:cubicBezTo>
                  <a:pt x="3159473" y="5420614"/>
                  <a:pt x="3126956" y="5439505"/>
                  <a:pt x="3112867" y="5425473"/>
                </a:cubicBezTo>
                <a:cubicBezTo>
                  <a:pt x="3090747" y="5427880"/>
                  <a:pt x="3062886" y="5447193"/>
                  <a:pt x="3043809" y="5432293"/>
                </a:cubicBezTo>
                <a:cubicBezTo>
                  <a:pt x="3043452" y="5445549"/>
                  <a:pt x="3016821" y="5423991"/>
                  <a:pt x="3005211" y="5433472"/>
                </a:cubicBezTo>
                <a:cubicBezTo>
                  <a:pt x="2997207" y="5441605"/>
                  <a:pt x="2987260" y="5436961"/>
                  <a:pt x="2976986" y="5437264"/>
                </a:cubicBezTo>
                <a:cubicBezTo>
                  <a:pt x="2964968" y="5444153"/>
                  <a:pt x="2918975" y="5437570"/>
                  <a:pt x="2905879" y="5431128"/>
                </a:cubicBezTo>
                <a:cubicBezTo>
                  <a:pt x="2872703" y="5407678"/>
                  <a:pt x="2815496" y="5432178"/>
                  <a:pt x="2788318" y="5414358"/>
                </a:cubicBezTo>
                <a:cubicBezTo>
                  <a:pt x="2746271" y="5410854"/>
                  <a:pt x="2685231" y="5410484"/>
                  <a:pt x="2653590" y="5410111"/>
                </a:cubicBezTo>
                <a:cubicBezTo>
                  <a:pt x="2615334" y="5411650"/>
                  <a:pt x="2639324" y="5388277"/>
                  <a:pt x="2598481" y="5412114"/>
                </a:cubicBezTo>
                <a:cubicBezTo>
                  <a:pt x="2534415" y="5394537"/>
                  <a:pt x="2387966" y="5438902"/>
                  <a:pt x="2333897" y="5408505"/>
                </a:cubicBezTo>
                <a:cubicBezTo>
                  <a:pt x="2279458" y="5405891"/>
                  <a:pt x="2312839" y="5402348"/>
                  <a:pt x="2271841" y="5396433"/>
                </a:cubicBezTo>
                <a:cubicBezTo>
                  <a:pt x="2263465" y="5363868"/>
                  <a:pt x="2168184" y="5361433"/>
                  <a:pt x="2143705" y="5345095"/>
                </a:cubicBezTo>
                <a:cubicBezTo>
                  <a:pt x="2087043" y="5343333"/>
                  <a:pt x="2041689" y="5319742"/>
                  <a:pt x="1986408" y="5335524"/>
                </a:cubicBezTo>
                <a:cubicBezTo>
                  <a:pt x="1983594" y="5331315"/>
                  <a:pt x="1979798" y="5327915"/>
                  <a:pt x="1975333" y="5325099"/>
                </a:cubicBezTo>
                <a:lnTo>
                  <a:pt x="1972441" y="5323775"/>
                </a:lnTo>
                <a:lnTo>
                  <a:pt x="1971497" y="5324412"/>
                </a:lnTo>
                <a:cubicBezTo>
                  <a:pt x="1967825" y="5325937"/>
                  <a:pt x="1963255" y="5326871"/>
                  <a:pt x="1956886" y="5327069"/>
                </a:cubicBezTo>
                <a:cubicBezTo>
                  <a:pt x="1957692" y="5357103"/>
                  <a:pt x="1944755" y="5337483"/>
                  <a:pt x="1924833" y="5344911"/>
                </a:cubicBezTo>
                <a:cubicBezTo>
                  <a:pt x="1907350" y="5349449"/>
                  <a:pt x="1899872" y="5360515"/>
                  <a:pt x="1885856" y="5367299"/>
                </a:cubicBezTo>
                <a:cubicBezTo>
                  <a:pt x="1874373" y="5371950"/>
                  <a:pt x="1870677" y="5363227"/>
                  <a:pt x="1855937" y="5372820"/>
                </a:cubicBezTo>
                <a:cubicBezTo>
                  <a:pt x="1826799" y="5367486"/>
                  <a:pt x="1805938" y="5389998"/>
                  <a:pt x="1784500" y="5395926"/>
                </a:cubicBezTo>
                <a:cubicBezTo>
                  <a:pt x="1777473" y="5395836"/>
                  <a:pt x="1756895" y="5401012"/>
                  <a:pt x="1737998" y="5407426"/>
                </a:cubicBezTo>
                <a:lnTo>
                  <a:pt x="1736716" y="5407939"/>
                </a:lnTo>
                <a:lnTo>
                  <a:pt x="1726742" y="5405934"/>
                </a:lnTo>
                <a:cubicBezTo>
                  <a:pt x="1724249" y="5404894"/>
                  <a:pt x="1723700" y="5403454"/>
                  <a:pt x="1726849" y="5401221"/>
                </a:cubicBezTo>
                <a:cubicBezTo>
                  <a:pt x="1723886" y="5399045"/>
                  <a:pt x="1720993" y="5398236"/>
                  <a:pt x="1718134" y="5398128"/>
                </a:cubicBezTo>
                <a:cubicBezTo>
                  <a:pt x="1712416" y="5397910"/>
                  <a:pt x="1706830" y="5400494"/>
                  <a:pt x="1701063" y="5400545"/>
                </a:cubicBezTo>
                <a:lnTo>
                  <a:pt x="1694634" y="5398728"/>
                </a:lnTo>
                <a:lnTo>
                  <a:pt x="1692270" y="5399053"/>
                </a:lnTo>
                <a:lnTo>
                  <a:pt x="1686657" y="5399247"/>
                </a:lnTo>
                <a:lnTo>
                  <a:pt x="1687479" y="5402165"/>
                </a:lnTo>
                <a:cubicBezTo>
                  <a:pt x="1688791" y="5404927"/>
                  <a:pt x="1689812" y="5407972"/>
                  <a:pt x="1680969" y="5407963"/>
                </a:cubicBezTo>
                <a:cubicBezTo>
                  <a:pt x="1662599" y="5406532"/>
                  <a:pt x="1656841" y="5418932"/>
                  <a:pt x="1648682" y="5407558"/>
                </a:cubicBezTo>
                <a:lnTo>
                  <a:pt x="1646819" y="5404306"/>
                </a:lnTo>
                <a:lnTo>
                  <a:pt x="1642743" y="5403927"/>
                </a:lnTo>
                <a:cubicBezTo>
                  <a:pt x="1640569" y="5404120"/>
                  <a:pt x="1639361" y="5404983"/>
                  <a:pt x="1639788" y="5407135"/>
                </a:cubicBezTo>
                <a:cubicBezTo>
                  <a:pt x="1622347" y="5398881"/>
                  <a:pt x="1603063" y="5413406"/>
                  <a:pt x="1585803" y="5416574"/>
                </a:cubicBezTo>
                <a:cubicBezTo>
                  <a:pt x="1572467" y="5408520"/>
                  <a:pt x="1549407" y="5423110"/>
                  <a:pt x="1513331" y="5423805"/>
                </a:cubicBezTo>
                <a:cubicBezTo>
                  <a:pt x="1498774" y="5414520"/>
                  <a:pt x="1489007" y="5424393"/>
                  <a:pt x="1460734" y="5411778"/>
                </a:cubicBezTo>
                <a:cubicBezTo>
                  <a:pt x="1459446" y="5412932"/>
                  <a:pt x="1457867" y="5413992"/>
                  <a:pt x="1456045" y="5414928"/>
                </a:cubicBezTo>
                <a:cubicBezTo>
                  <a:pt x="1445460" y="5420354"/>
                  <a:pt x="1429166" y="5420415"/>
                  <a:pt x="1419653" y="5415060"/>
                </a:cubicBezTo>
                <a:cubicBezTo>
                  <a:pt x="1374353" y="5398095"/>
                  <a:pt x="1332064" y="5398411"/>
                  <a:pt x="1292605" y="5394671"/>
                </a:cubicBezTo>
                <a:cubicBezTo>
                  <a:pt x="1247867" y="5392301"/>
                  <a:pt x="1276603" y="5411730"/>
                  <a:pt x="1221477" y="5395509"/>
                </a:cubicBezTo>
                <a:cubicBezTo>
                  <a:pt x="1215107" y="5402140"/>
                  <a:pt x="1207983" y="5402421"/>
                  <a:pt x="1196159" y="5399169"/>
                </a:cubicBezTo>
                <a:cubicBezTo>
                  <a:pt x="1174396" y="5398516"/>
                  <a:pt x="1175280" y="5415282"/>
                  <a:pt x="1153748" y="5405093"/>
                </a:cubicBezTo>
                <a:cubicBezTo>
                  <a:pt x="1157267" y="5414115"/>
                  <a:pt x="1112247" y="5408398"/>
                  <a:pt x="1121874" y="5417803"/>
                </a:cubicBezTo>
                <a:cubicBezTo>
                  <a:pt x="1107293" y="5425943"/>
                  <a:pt x="1100911" y="5412406"/>
                  <a:pt x="1086481" y="5419474"/>
                </a:cubicBezTo>
                <a:cubicBezTo>
                  <a:pt x="1070504" y="5421068"/>
                  <a:pt x="1096054" y="5409890"/>
                  <a:pt x="1078485" y="5409150"/>
                </a:cubicBezTo>
                <a:cubicBezTo>
                  <a:pt x="1057107" y="5409880"/>
                  <a:pt x="1057916" y="5393370"/>
                  <a:pt x="1040550" y="5414415"/>
                </a:cubicBezTo>
                <a:cubicBezTo>
                  <a:pt x="1018445" y="5409298"/>
                  <a:pt x="1013694" y="5418764"/>
                  <a:pt x="982981" y="5423575"/>
                </a:cubicBezTo>
                <a:cubicBezTo>
                  <a:pt x="970423" y="5418342"/>
                  <a:pt x="960063" y="5420960"/>
                  <a:pt x="949836" y="5426093"/>
                </a:cubicBezTo>
                <a:cubicBezTo>
                  <a:pt x="920168" y="5424861"/>
                  <a:pt x="892764" y="5432710"/>
                  <a:pt x="859237" y="5435973"/>
                </a:cubicBezTo>
                <a:cubicBezTo>
                  <a:pt x="823344" y="5430160"/>
                  <a:pt x="804272" y="5444731"/>
                  <a:pt x="768445" y="5448159"/>
                </a:cubicBezTo>
                <a:cubicBezTo>
                  <a:pt x="733630" y="5434899"/>
                  <a:pt x="744432" y="5468566"/>
                  <a:pt x="714393" y="5468302"/>
                </a:cubicBezTo>
                <a:cubicBezTo>
                  <a:pt x="665910" y="5456640"/>
                  <a:pt x="715197" y="5479526"/>
                  <a:pt x="639791" y="5476924"/>
                </a:cubicBezTo>
                <a:cubicBezTo>
                  <a:pt x="635590" y="5474880"/>
                  <a:pt x="626375" y="5477333"/>
                  <a:pt x="627266" y="5480260"/>
                </a:cubicBezTo>
                <a:cubicBezTo>
                  <a:pt x="622501" y="5479477"/>
                  <a:pt x="611196" y="5474127"/>
                  <a:pt x="609977" y="5478891"/>
                </a:cubicBezTo>
                <a:cubicBezTo>
                  <a:pt x="585928" y="5480121"/>
                  <a:pt x="562064" y="5478026"/>
                  <a:pt x="540688" y="5472807"/>
                </a:cubicBezTo>
                <a:cubicBezTo>
                  <a:pt x="494260" y="5482226"/>
                  <a:pt x="519722" y="5459453"/>
                  <a:pt x="486194" y="5462661"/>
                </a:cubicBezTo>
                <a:cubicBezTo>
                  <a:pt x="459222" y="5472731"/>
                  <a:pt x="449283" y="5465413"/>
                  <a:pt x="418164" y="5472485"/>
                </a:cubicBezTo>
                <a:cubicBezTo>
                  <a:pt x="407504" y="5457469"/>
                  <a:pt x="388899" y="5474930"/>
                  <a:pt x="376724" y="5470967"/>
                </a:cubicBezTo>
                <a:cubicBezTo>
                  <a:pt x="357541" y="5489409"/>
                  <a:pt x="329120" y="5456071"/>
                  <a:pt x="308908" y="5457025"/>
                </a:cubicBezTo>
                <a:cubicBezTo>
                  <a:pt x="274916" y="5461376"/>
                  <a:pt x="238368" y="5480973"/>
                  <a:pt x="219416" y="5463995"/>
                </a:cubicBezTo>
                <a:cubicBezTo>
                  <a:pt x="217077" y="5471389"/>
                  <a:pt x="220429" y="5481203"/>
                  <a:pt x="200977" y="5480608"/>
                </a:cubicBezTo>
                <a:cubicBezTo>
                  <a:pt x="193315" y="5484612"/>
                  <a:pt x="192227" y="5495868"/>
                  <a:pt x="176226" y="5491022"/>
                </a:cubicBezTo>
                <a:cubicBezTo>
                  <a:pt x="195501" y="5480307"/>
                  <a:pt x="163065" y="5480325"/>
                  <a:pt x="165702" y="5468604"/>
                </a:cubicBezTo>
                <a:cubicBezTo>
                  <a:pt x="141228" y="5462364"/>
                  <a:pt x="86026" y="5474606"/>
                  <a:pt x="88282" y="5453658"/>
                </a:cubicBezTo>
                <a:cubicBezTo>
                  <a:pt x="80722" y="5441690"/>
                  <a:pt x="50300" y="5462007"/>
                  <a:pt x="49602" y="5448762"/>
                </a:cubicBezTo>
                <a:cubicBezTo>
                  <a:pt x="42967" y="5453333"/>
                  <a:pt x="33469" y="5452380"/>
                  <a:pt x="22844" y="5450459"/>
                </a:cubicBezTo>
                <a:lnTo>
                  <a:pt x="0" y="54476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25400" dir="5400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CD6552F-C98B-4FBA-842F-3EF2D5ACA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824" y="585274"/>
            <a:ext cx="5277038" cy="5492212"/>
          </a:xfrm>
          <a:custGeom>
            <a:avLst/>
            <a:gdLst>
              <a:gd name="connsiteX0" fmla="*/ 0 w 7036051"/>
              <a:gd name="connsiteY0" fmla="*/ 0 h 5492212"/>
              <a:gd name="connsiteX1" fmla="*/ 7036051 w 7036051"/>
              <a:gd name="connsiteY1" fmla="*/ 0 h 5492212"/>
              <a:gd name="connsiteX2" fmla="*/ 7036051 w 7036051"/>
              <a:gd name="connsiteY2" fmla="*/ 5163846 h 5492212"/>
              <a:gd name="connsiteX3" fmla="*/ 7012593 w 7036051"/>
              <a:gd name="connsiteY3" fmla="*/ 5176898 h 5492212"/>
              <a:gd name="connsiteX4" fmla="*/ 6958601 w 7036051"/>
              <a:gd name="connsiteY4" fmla="*/ 5204359 h 5492212"/>
              <a:gd name="connsiteX5" fmla="*/ 6951226 w 7036051"/>
              <a:gd name="connsiteY5" fmla="*/ 5203241 h 5492212"/>
              <a:gd name="connsiteX6" fmla="*/ 6920864 w 7036051"/>
              <a:gd name="connsiteY6" fmla="*/ 5220003 h 5492212"/>
              <a:gd name="connsiteX7" fmla="*/ 6834841 w 7036051"/>
              <a:gd name="connsiteY7" fmla="*/ 5266115 h 5492212"/>
              <a:gd name="connsiteX8" fmla="*/ 6777937 w 7036051"/>
              <a:gd name="connsiteY8" fmla="*/ 5332502 h 5492212"/>
              <a:gd name="connsiteX9" fmla="*/ 6752874 w 7036051"/>
              <a:gd name="connsiteY9" fmla="*/ 5340428 h 5492212"/>
              <a:gd name="connsiteX10" fmla="*/ 6711115 w 7036051"/>
              <a:gd name="connsiteY10" fmla="*/ 5353924 h 5492212"/>
              <a:gd name="connsiteX11" fmla="*/ 6702149 w 7036051"/>
              <a:gd name="connsiteY11" fmla="*/ 5351500 h 5492212"/>
              <a:gd name="connsiteX12" fmla="*/ 6698458 w 7036051"/>
              <a:gd name="connsiteY12" fmla="*/ 5352743 h 5492212"/>
              <a:gd name="connsiteX13" fmla="*/ 6698049 w 7036051"/>
              <a:gd name="connsiteY13" fmla="*/ 5352570 h 5492212"/>
              <a:gd name="connsiteX14" fmla="*/ 6697297 w 7036051"/>
              <a:gd name="connsiteY14" fmla="*/ 5353134 h 5492212"/>
              <a:gd name="connsiteX15" fmla="*/ 6689118 w 7036051"/>
              <a:gd name="connsiteY15" fmla="*/ 5355890 h 5492212"/>
              <a:gd name="connsiteX16" fmla="*/ 6670605 w 7036051"/>
              <a:gd name="connsiteY16" fmla="*/ 5355427 h 5492212"/>
              <a:gd name="connsiteX17" fmla="*/ 6659606 w 7036051"/>
              <a:gd name="connsiteY17" fmla="*/ 5357084 h 5492212"/>
              <a:gd name="connsiteX18" fmla="*/ 6649636 w 7036051"/>
              <a:gd name="connsiteY18" fmla="*/ 5367869 h 5492212"/>
              <a:gd name="connsiteX19" fmla="*/ 6642159 w 7036051"/>
              <a:gd name="connsiteY19" fmla="*/ 5369506 h 5492212"/>
              <a:gd name="connsiteX20" fmla="*/ 6640764 w 7036051"/>
              <a:gd name="connsiteY20" fmla="*/ 5370991 h 5492212"/>
              <a:gd name="connsiteX21" fmla="*/ 6636665 w 7036051"/>
              <a:gd name="connsiteY21" fmla="*/ 5374002 h 5492212"/>
              <a:gd name="connsiteX22" fmla="*/ 6641287 w 7036051"/>
              <a:gd name="connsiteY22" fmla="*/ 5376181 h 5492212"/>
              <a:gd name="connsiteX23" fmla="*/ 6591018 w 7036051"/>
              <a:gd name="connsiteY23" fmla="*/ 5390981 h 5492212"/>
              <a:gd name="connsiteX24" fmla="*/ 6548326 w 7036051"/>
              <a:gd name="connsiteY24" fmla="*/ 5403583 h 5492212"/>
              <a:gd name="connsiteX25" fmla="*/ 6472868 w 7036051"/>
              <a:gd name="connsiteY25" fmla="*/ 5394733 h 5492212"/>
              <a:gd name="connsiteX26" fmla="*/ 6401194 w 7036051"/>
              <a:gd name="connsiteY26" fmla="*/ 5422870 h 5492212"/>
              <a:gd name="connsiteX27" fmla="*/ 6381961 w 7036051"/>
              <a:gd name="connsiteY27" fmla="*/ 5422940 h 5492212"/>
              <a:gd name="connsiteX28" fmla="*/ 6363834 w 7036051"/>
              <a:gd name="connsiteY28" fmla="*/ 5417751 h 5492212"/>
              <a:gd name="connsiteX29" fmla="*/ 6363997 w 7036051"/>
              <a:gd name="connsiteY29" fmla="*/ 5415912 h 5492212"/>
              <a:gd name="connsiteX30" fmla="*/ 6361124 w 7036051"/>
              <a:gd name="connsiteY30" fmla="*/ 5415066 h 5492212"/>
              <a:gd name="connsiteX31" fmla="*/ 6358507 w 7036051"/>
              <a:gd name="connsiteY31" fmla="*/ 5416224 h 5492212"/>
              <a:gd name="connsiteX32" fmla="*/ 6355073 w 7036051"/>
              <a:gd name="connsiteY32" fmla="*/ 5415242 h 5492212"/>
              <a:gd name="connsiteX33" fmla="*/ 6345676 w 7036051"/>
              <a:gd name="connsiteY33" fmla="*/ 5413049 h 5492212"/>
              <a:gd name="connsiteX34" fmla="*/ 6342596 w 7036051"/>
              <a:gd name="connsiteY34" fmla="*/ 5409297 h 5492212"/>
              <a:gd name="connsiteX35" fmla="*/ 6305742 w 7036051"/>
              <a:gd name="connsiteY35" fmla="*/ 5401622 h 5492212"/>
              <a:gd name="connsiteX36" fmla="*/ 6294445 w 7036051"/>
              <a:gd name="connsiteY36" fmla="*/ 5404149 h 5492212"/>
              <a:gd name="connsiteX37" fmla="*/ 6281414 w 7036051"/>
              <a:gd name="connsiteY37" fmla="*/ 5398024 h 5492212"/>
              <a:gd name="connsiteX38" fmla="*/ 6243972 w 7036051"/>
              <a:gd name="connsiteY38" fmla="*/ 5395807 h 5492212"/>
              <a:gd name="connsiteX39" fmla="*/ 6202379 w 7036051"/>
              <a:gd name="connsiteY39" fmla="*/ 5388661 h 5492212"/>
              <a:gd name="connsiteX40" fmla="*/ 6173010 w 7036051"/>
              <a:gd name="connsiteY40" fmla="*/ 5380606 h 5492212"/>
              <a:gd name="connsiteX41" fmla="*/ 6093421 w 7036051"/>
              <a:gd name="connsiteY41" fmla="*/ 5375473 h 5492212"/>
              <a:gd name="connsiteX42" fmla="*/ 5959474 w 7036051"/>
              <a:gd name="connsiteY42" fmla="*/ 5373386 h 5492212"/>
              <a:gd name="connsiteX43" fmla="*/ 5931492 w 7036051"/>
              <a:gd name="connsiteY43" fmla="*/ 5371513 h 5492212"/>
              <a:gd name="connsiteX44" fmla="*/ 5909558 w 7036051"/>
              <a:gd name="connsiteY44" fmla="*/ 5364228 h 5492212"/>
              <a:gd name="connsiteX45" fmla="*/ 5906319 w 7036051"/>
              <a:gd name="connsiteY45" fmla="*/ 5357590 h 5492212"/>
              <a:gd name="connsiteX46" fmla="*/ 5891268 w 7036051"/>
              <a:gd name="connsiteY46" fmla="*/ 5355650 h 5492212"/>
              <a:gd name="connsiteX47" fmla="*/ 5887711 w 7036051"/>
              <a:gd name="connsiteY47" fmla="*/ 5353947 h 5492212"/>
              <a:gd name="connsiteX48" fmla="*/ 5866852 w 7036051"/>
              <a:gd name="connsiteY48" fmla="*/ 5345374 h 5492212"/>
              <a:gd name="connsiteX49" fmla="*/ 5811310 w 7036051"/>
              <a:gd name="connsiteY49" fmla="*/ 5356530 h 5492212"/>
              <a:gd name="connsiteX50" fmla="*/ 5770689 w 7036051"/>
              <a:gd name="connsiteY50" fmla="*/ 5359014 h 5492212"/>
              <a:gd name="connsiteX51" fmla="*/ 5767719 w 7036051"/>
              <a:gd name="connsiteY51" fmla="*/ 5357260 h 5492212"/>
              <a:gd name="connsiteX52" fmla="*/ 5765688 w 7036051"/>
              <a:gd name="connsiteY52" fmla="*/ 5352793 h 5492212"/>
              <a:gd name="connsiteX53" fmla="*/ 5758598 w 7036051"/>
              <a:gd name="connsiteY53" fmla="*/ 5351053 h 5492212"/>
              <a:gd name="connsiteX54" fmla="*/ 5752036 w 7036051"/>
              <a:gd name="connsiteY54" fmla="*/ 5346019 h 5492212"/>
              <a:gd name="connsiteX55" fmla="*/ 5503590 w 7036051"/>
              <a:gd name="connsiteY55" fmla="*/ 5325537 h 5492212"/>
              <a:gd name="connsiteX56" fmla="*/ 5389848 w 7036051"/>
              <a:gd name="connsiteY56" fmla="*/ 5351472 h 5492212"/>
              <a:gd name="connsiteX57" fmla="*/ 5344450 w 7036051"/>
              <a:gd name="connsiteY57" fmla="*/ 5354840 h 5492212"/>
              <a:gd name="connsiteX58" fmla="*/ 5338428 w 7036051"/>
              <a:gd name="connsiteY58" fmla="*/ 5350516 h 5492212"/>
              <a:gd name="connsiteX59" fmla="*/ 5273489 w 7036051"/>
              <a:gd name="connsiteY59" fmla="*/ 5373945 h 5492212"/>
              <a:gd name="connsiteX60" fmla="*/ 5182701 w 7036051"/>
              <a:gd name="connsiteY60" fmla="*/ 5370075 h 5492212"/>
              <a:gd name="connsiteX61" fmla="*/ 5114856 w 7036051"/>
              <a:gd name="connsiteY61" fmla="*/ 5361037 h 5492212"/>
              <a:gd name="connsiteX62" fmla="*/ 5076532 w 7036051"/>
              <a:gd name="connsiteY62" fmla="*/ 5358612 h 5492212"/>
              <a:gd name="connsiteX63" fmla="*/ 5048954 w 7036051"/>
              <a:gd name="connsiteY63" fmla="*/ 5353915 h 5492212"/>
              <a:gd name="connsiteX64" fmla="*/ 4977087 w 7036051"/>
              <a:gd name="connsiteY64" fmla="*/ 5357736 h 5492212"/>
              <a:gd name="connsiteX65" fmla="*/ 4857261 w 7036051"/>
              <a:gd name="connsiteY65" fmla="*/ 5370659 h 5492212"/>
              <a:gd name="connsiteX66" fmla="*/ 4769845 w 7036051"/>
              <a:gd name="connsiteY66" fmla="*/ 5353264 h 5492212"/>
              <a:gd name="connsiteX67" fmla="*/ 4722220 w 7036051"/>
              <a:gd name="connsiteY67" fmla="*/ 5370534 h 5492212"/>
              <a:gd name="connsiteX68" fmla="*/ 4667552 w 7036051"/>
              <a:gd name="connsiteY68" fmla="*/ 5366753 h 5492212"/>
              <a:gd name="connsiteX69" fmla="*/ 4454472 w 7036051"/>
              <a:gd name="connsiteY69" fmla="*/ 5391442 h 5492212"/>
              <a:gd name="connsiteX70" fmla="*/ 4317219 w 7036051"/>
              <a:gd name="connsiteY70" fmla="*/ 5411554 h 5492212"/>
              <a:gd name="connsiteX71" fmla="*/ 4298346 w 7036051"/>
              <a:gd name="connsiteY71" fmla="*/ 5416146 h 5492212"/>
              <a:gd name="connsiteX72" fmla="*/ 4298228 w 7036051"/>
              <a:gd name="connsiteY72" fmla="*/ 5417983 h 5492212"/>
              <a:gd name="connsiteX73" fmla="*/ 4295233 w 7036051"/>
              <a:gd name="connsiteY73" fmla="*/ 5418735 h 5492212"/>
              <a:gd name="connsiteX74" fmla="*/ 4292799 w 7036051"/>
              <a:gd name="connsiteY74" fmla="*/ 5417494 h 5492212"/>
              <a:gd name="connsiteX75" fmla="*/ 4289225 w 7036051"/>
              <a:gd name="connsiteY75" fmla="*/ 5418364 h 5492212"/>
              <a:gd name="connsiteX76" fmla="*/ 4279515 w 7036051"/>
              <a:gd name="connsiteY76" fmla="*/ 5420247 h 5492212"/>
              <a:gd name="connsiteX77" fmla="*/ 4275872 w 7036051"/>
              <a:gd name="connsiteY77" fmla="*/ 5423890 h 5492212"/>
              <a:gd name="connsiteX78" fmla="*/ 4227055 w 7036051"/>
              <a:gd name="connsiteY78" fmla="*/ 5427466 h 5492212"/>
              <a:gd name="connsiteX79" fmla="*/ 4213123 w 7036051"/>
              <a:gd name="connsiteY79" fmla="*/ 5433155 h 5492212"/>
              <a:gd name="connsiteX80" fmla="*/ 4175436 w 7036051"/>
              <a:gd name="connsiteY80" fmla="*/ 5434156 h 5492212"/>
              <a:gd name="connsiteX81" fmla="*/ 4132856 w 7036051"/>
              <a:gd name="connsiteY81" fmla="*/ 5439937 h 5492212"/>
              <a:gd name="connsiteX82" fmla="*/ 4102333 w 7036051"/>
              <a:gd name="connsiteY82" fmla="*/ 5447021 h 5492212"/>
              <a:gd name="connsiteX83" fmla="*/ 4022159 w 7036051"/>
              <a:gd name="connsiteY83" fmla="*/ 5449566 h 5492212"/>
              <a:gd name="connsiteX84" fmla="*/ 3888224 w 7036051"/>
              <a:gd name="connsiteY84" fmla="*/ 5447312 h 5492212"/>
              <a:gd name="connsiteX85" fmla="*/ 3860026 w 7036051"/>
              <a:gd name="connsiteY85" fmla="*/ 5448274 h 5492212"/>
              <a:gd name="connsiteX86" fmla="*/ 3832796 w 7036051"/>
              <a:gd name="connsiteY86" fmla="*/ 5461349 h 5492212"/>
              <a:gd name="connsiteX87" fmla="*/ 3817485 w 7036051"/>
              <a:gd name="connsiteY87" fmla="*/ 5462797 h 5492212"/>
              <a:gd name="connsiteX88" fmla="*/ 3813676 w 7036051"/>
              <a:gd name="connsiteY88" fmla="*/ 5464379 h 5492212"/>
              <a:gd name="connsiteX89" fmla="*/ 3791563 w 7036051"/>
              <a:gd name="connsiteY89" fmla="*/ 5472259 h 5492212"/>
              <a:gd name="connsiteX90" fmla="*/ 3737858 w 7036051"/>
              <a:gd name="connsiteY90" fmla="*/ 5459331 h 5492212"/>
              <a:gd name="connsiteX91" fmla="*/ 3697716 w 7036051"/>
              <a:gd name="connsiteY91" fmla="*/ 5455539 h 5492212"/>
              <a:gd name="connsiteX92" fmla="*/ 3694487 w 7036051"/>
              <a:gd name="connsiteY92" fmla="*/ 5457193 h 5492212"/>
              <a:gd name="connsiteX93" fmla="*/ 3691779 w 7036051"/>
              <a:gd name="connsiteY93" fmla="*/ 5461582 h 5492212"/>
              <a:gd name="connsiteX94" fmla="*/ 3684442 w 7036051"/>
              <a:gd name="connsiteY94" fmla="*/ 5463086 h 5492212"/>
              <a:gd name="connsiteX95" fmla="*/ 3677129 w 7036051"/>
              <a:gd name="connsiteY95" fmla="*/ 5467898 h 5492212"/>
              <a:gd name="connsiteX96" fmla="*/ 3438897 w 7036051"/>
              <a:gd name="connsiteY96" fmla="*/ 5462195 h 5492212"/>
              <a:gd name="connsiteX97" fmla="*/ 3389756 w 7036051"/>
              <a:gd name="connsiteY97" fmla="*/ 5444428 h 5492212"/>
              <a:gd name="connsiteX98" fmla="*/ 3316666 w 7036051"/>
              <a:gd name="connsiteY98" fmla="*/ 5450736 h 5492212"/>
              <a:gd name="connsiteX99" fmla="*/ 3271894 w 7036051"/>
              <a:gd name="connsiteY99" fmla="*/ 5445907 h 5492212"/>
              <a:gd name="connsiteX100" fmla="*/ 3265228 w 7036051"/>
              <a:gd name="connsiteY100" fmla="*/ 5450024 h 5492212"/>
              <a:gd name="connsiteX101" fmla="*/ 3204017 w 7036051"/>
              <a:gd name="connsiteY101" fmla="*/ 5424552 h 5492212"/>
              <a:gd name="connsiteX102" fmla="*/ 3112867 w 7036051"/>
              <a:gd name="connsiteY102" fmla="*/ 5425473 h 5492212"/>
              <a:gd name="connsiteX103" fmla="*/ 3043809 w 7036051"/>
              <a:gd name="connsiteY103" fmla="*/ 5432293 h 5492212"/>
              <a:gd name="connsiteX104" fmla="*/ 3005211 w 7036051"/>
              <a:gd name="connsiteY104" fmla="*/ 5433472 h 5492212"/>
              <a:gd name="connsiteX105" fmla="*/ 2976986 w 7036051"/>
              <a:gd name="connsiteY105" fmla="*/ 5437264 h 5492212"/>
              <a:gd name="connsiteX106" fmla="*/ 2905879 w 7036051"/>
              <a:gd name="connsiteY106" fmla="*/ 5431128 h 5492212"/>
              <a:gd name="connsiteX107" fmla="*/ 2788318 w 7036051"/>
              <a:gd name="connsiteY107" fmla="*/ 5414358 h 5492212"/>
              <a:gd name="connsiteX108" fmla="*/ 2653590 w 7036051"/>
              <a:gd name="connsiteY108" fmla="*/ 5410111 h 5492212"/>
              <a:gd name="connsiteX109" fmla="*/ 2598481 w 7036051"/>
              <a:gd name="connsiteY109" fmla="*/ 5412114 h 5492212"/>
              <a:gd name="connsiteX110" fmla="*/ 2333897 w 7036051"/>
              <a:gd name="connsiteY110" fmla="*/ 5408505 h 5492212"/>
              <a:gd name="connsiteX111" fmla="*/ 2271841 w 7036051"/>
              <a:gd name="connsiteY111" fmla="*/ 5396433 h 5492212"/>
              <a:gd name="connsiteX112" fmla="*/ 2143705 w 7036051"/>
              <a:gd name="connsiteY112" fmla="*/ 5345095 h 5492212"/>
              <a:gd name="connsiteX113" fmla="*/ 1986408 w 7036051"/>
              <a:gd name="connsiteY113" fmla="*/ 5335524 h 5492212"/>
              <a:gd name="connsiteX114" fmla="*/ 1975333 w 7036051"/>
              <a:gd name="connsiteY114" fmla="*/ 5325099 h 5492212"/>
              <a:gd name="connsiteX115" fmla="*/ 1972441 w 7036051"/>
              <a:gd name="connsiteY115" fmla="*/ 5323775 h 5492212"/>
              <a:gd name="connsiteX116" fmla="*/ 1971497 w 7036051"/>
              <a:gd name="connsiteY116" fmla="*/ 5324412 h 5492212"/>
              <a:gd name="connsiteX117" fmla="*/ 1956886 w 7036051"/>
              <a:gd name="connsiteY117" fmla="*/ 5327069 h 5492212"/>
              <a:gd name="connsiteX118" fmla="*/ 1924833 w 7036051"/>
              <a:gd name="connsiteY118" fmla="*/ 5344911 h 5492212"/>
              <a:gd name="connsiteX119" fmla="*/ 1885856 w 7036051"/>
              <a:gd name="connsiteY119" fmla="*/ 5367299 h 5492212"/>
              <a:gd name="connsiteX120" fmla="*/ 1855937 w 7036051"/>
              <a:gd name="connsiteY120" fmla="*/ 5372820 h 5492212"/>
              <a:gd name="connsiteX121" fmla="*/ 1784500 w 7036051"/>
              <a:gd name="connsiteY121" fmla="*/ 5395926 h 5492212"/>
              <a:gd name="connsiteX122" fmla="*/ 1737998 w 7036051"/>
              <a:gd name="connsiteY122" fmla="*/ 5407426 h 5492212"/>
              <a:gd name="connsiteX123" fmla="*/ 1736716 w 7036051"/>
              <a:gd name="connsiteY123" fmla="*/ 5407939 h 5492212"/>
              <a:gd name="connsiteX124" fmla="*/ 1726742 w 7036051"/>
              <a:gd name="connsiteY124" fmla="*/ 5405934 h 5492212"/>
              <a:gd name="connsiteX125" fmla="*/ 1726849 w 7036051"/>
              <a:gd name="connsiteY125" fmla="*/ 5401221 h 5492212"/>
              <a:gd name="connsiteX126" fmla="*/ 1718134 w 7036051"/>
              <a:gd name="connsiteY126" fmla="*/ 5398128 h 5492212"/>
              <a:gd name="connsiteX127" fmla="*/ 1701063 w 7036051"/>
              <a:gd name="connsiteY127" fmla="*/ 5400545 h 5492212"/>
              <a:gd name="connsiteX128" fmla="*/ 1694634 w 7036051"/>
              <a:gd name="connsiteY128" fmla="*/ 5398728 h 5492212"/>
              <a:gd name="connsiteX129" fmla="*/ 1692270 w 7036051"/>
              <a:gd name="connsiteY129" fmla="*/ 5399053 h 5492212"/>
              <a:gd name="connsiteX130" fmla="*/ 1686657 w 7036051"/>
              <a:gd name="connsiteY130" fmla="*/ 5399247 h 5492212"/>
              <a:gd name="connsiteX131" fmla="*/ 1687479 w 7036051"/>
              <a:gd name="connsiteY131" fmla="*/ 5402165 h 5492212"/>
              <a:gd name="connsiteX132" fmla="*/ 1680969 w 7036051"/>
              <a:gd name="connsiteY132" fmla="*/ 5407963 h 5492212"/>
              <a:gd name="connsiteX133" fmla="*/ 1648682 w 7036051"/>
              <a:gd name="connsiteY133" fmla="*/ 5407558 h 5492212"/>
              <a:gd name="connsiteX134" fmla="*/ 1646819 w 7036051"/>
              <a:gd name="connsiteY134" fmla="*/ 5404306 h 5492212"/>
              <a:gd name="connsiteX135" fmla="*/ 1642743 w 7036051"/>
              <a:gd name="connsiteY135" fmla="*/ 5403927 h 5492212"/>
              <a:gd name="connsiteX136" fmla="*/ 1639788 w 7036051"/>
              <a:gd name="connsiteY136" fmla="*/ 5407135 h 5492212"/>
              <a:gd name="connsiteX137" fmla="*/ 1585803 w 7036051"/>
              <a:gd name="connsiteY137" fmla="*/ 5416574 h 5492212"/>
              <a:gd name="connsiteX138" fmla="*/ 1513331 w 7036051"/>
              <a:gd name="connsiteY138" fmla="*/ 5423805 h 5492212"/>
              <a:gd name="connsiteX139" fmla="*/ 1460734 w 7036051"/>
              <a:gd name="connsiteY139" fmla="*/ 5411778 h 5492212"/>
              <a:gd name="connsiteX140" fmla="*/ 1456045 w 7036051"/>
              <a:gd name="connsiteY140" fmla="*/ 5414928 h 5492212"/>
              <a:gd name="connsiteX141" fmla="*/ 1419653 w 7036051"/>
              <a:gd name="connsiteY141" fmla="*/ 5415060 h 5492212"/>
              <a:gd name="connsiteX142" fmla="*/ 1292605 w 7036051"/>
              <a:gd name="connsiteY142" fmla="*/ 5394671 h 5492212"/>
              <a:gd name="connsiteX143" fmla="*/ 1221477 w 7036051"/>
              <a:gd name="connsiteY143" fmla="*/ 5395509 h 5492212"/>
              <a:gd name="connsiteX144" fmla="*/ 1196159 w 7036051"/>
              <a:gd name="connsiteY144" fmla="*/ 5399169 h 5492212"/>
              <a:gd name="connsiteX145" fmla="*/ 1153748 w 7036051"/>
              <a:gd name="connsiteY145" fmla="*/ 5405093 h 5492212"/>
              <a:gd name="connsiteX146" fmla="*/ 1121874 w 7036051"/>
              <a:gd name="connsiteY146" fmla="*/ 5417803 h 5492212"/>
              <a:gd name="connsiteX147" fmla="*/ 1086481 w 7036051"/>
              <a:gd name="connsiteY147" fmla="*/ 5419474 h 5492212"/>
              <a:gd name="connsiteX148" fmla="*/ 1078485 w 7036051"/>
              <a:gd name="connsiteY148" fmla="*/ 5409150 h 5492212"/>
              <a:gd name="connsiteX149" fmla="*/ 1040550 w 7036051"/>
              <a:gd name="connsiteY149" fmla="*/ 5414415 h 5492212"/>
              <a:gd name="connsiteX150" fmla="*/ 982981 w 7036051"/>
              <a:gd name="connsiteY150" fmla="*/ 5423575 h 5492212"/>
              <a:gd name="connsiteX151" fmla="*/ 949836 w 7036051"/>
              <a:gd name="connsiteY151" fmla="*/ 5426093 h 5492212"/>
              <a:gd name="connsiteX152" fmla="*/ 859237 w 7036051"/>
              <a:gd name="connsiteY152" fmla="*/ 5435973 h 5492212"/>
              <a:gd name="connsiteX153" fmla="*/ 768445 w 7036051"/>
              <a:gd name="connsiteY153" fmla="*/ 5448159 h 5492212"/>
              <a:gd name="connsiteX154" fmla="*/ 714393 w 7036051"/>
              <a:gd name="connsiteY154" fmla="*/ 5468302 h 5492212"/>
              <a:gd name="connsiteX155" fmla="*/ 639791 w 7036051"/>
              <a:gd name="connsiteY155" fmla="*/ 5476924 h 5492212"/>
              <a:gd name="connsiteX156" fmla="*/ 627266 w 7036051"/>
              <a:gd name="connsiteY156" fmla="*/ 5480260 h 5492212"/>
              <a:gd name="connsiteX157" fmla="*/ 609977 w 7036051"/>
              <a:gd name="connsiteY157" fmla="*/ 5478891 h 5492212"/>
              <a:gd name="connsiteX158" fmla="*/ 540688 w 7036051"/>
              <a:gd name="connsiteY158" fmla="*/ 5472807 h 5492212"/>
              <a:gd name="connsiteX159" fmla="*/ 486194 w 7036051"/>
              <a:gd name="connsiteY159" fmla="*/ 5462661 h 5492212"/>
              <a:gd name="connsiteX160" fmla="*/ 418164 w 7036051"/>
              <a:gd name="connsiteY160" fmla="*/ 5472485 h 5492212"/>
              <a:gd name="connsiteX161" fmla="*/ 376724 w 7036051"/>
              <a:gd name="connsiteY161" fmla="*/ 5470967 h 5492212"/>
              <a:gd name="connsiteX162" fmla="*/ 308908 w 7036051"/>
              <a:gd name="connsiteY162" fmla="*/ 5457025 h 5492212"/>
              <a:gd name="connsiteX163" fmla="*/ 219416 w 7036051"/>
              <a:gd name="connsiteY163" fmla="*/ 5463995 h 5492212"/>
              <a:gd name="connsiteX164" fmla="*/ 200977 w 7036051"/>
              <a:gd name="connsiteY164" fmla="*/ 5480608 h 5492212"/>
              <a:gd name="connsiteX165" fmla="*/ 176226 w 7036051"/>
              <a:gd name="connsiteY165" fmla="*/ 5491022 h 5492212"/>
              <a:gd name="connsiteX166" fmla="*/ 165702 w 7036051"/>
              <a:gd name="connsiteY166" fmla="*/ 5468604 h 5492212"/>
              <a:gd name="connsiteX167" fmla="*/ 88282 w 7036051"/>
              <a:gd name="connsiteY167" fmla="*/ 5453658 h 5492212"/>
              <a:gd name="connsiteX168" fmla="*/ 49602 w 7036051"/>
              <a:gd name="connsiteY168" fmla="*/ 5448762 h 5492212"/>
              <a:gd name="connsiteX169" fmla="*/ 22844 w 7036051"/>
              <a:gd name="connsiteY169" fmla="*/ 5450459 h 5492212"/>
              <a:gd name="connsiteX170" fmla="*/ 0 w 7036051"/>
              <a:gd name="connsiteY170" fmla="*/ 5447653 h 5492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7036051" h="5492212">
                <a:moveTo>
                  <a:pt x="0" y="0"/>
                </a:moveTo>
                <a:lnTo>
                  <a:pt x="7036051" y="0"/>
                </a:lnTo>
                <a:lnTo>
                  <a:pt x="7036051" y="5163846"/>
                </a:lnTo>
                <a:lnTo>
                  <a:pt x="7012593" y="5176898"/>
                </a:lnTo>
                <a:cubicBezTo>
                  <a:pt x="7010768" y="5193373"/>
                  <a:pt x="6968133" y="5178026"/>
                  <a:pt x="6958601" y="5204359"/>
                </a:cubicBezTo>
                <a:cubicBezTo>
                  <a:pt x="6956255" y="5203750"/>
                  <a:pt x="6953771" y="5203373"/>
                  <a:pt x="6951226" y="5203241"/>
                </a:cubicBezTo>
                <a:cubicBezTo>
                  <a:pt x="6936441" y="5202478"/>
                  <a:pt x="6922846" y="5209982"/>
                  <a:pt x="6920864" y="5220003"/>
                </a:cubicBezTo>
                <a:cubicBezTo>
                  <a:pt x="6902003" y="5258795"/>
                  <a:pt x="6863469" y="5243876"/>
                  <a:pt x="6834841" y="5266115"/>
                </a:cubicBezTo>
                <a:cubicBezTo>
                  <a:pt x="6800315" y="5289373"/>
                  <a:pt x="6805780" y="5289922"/>
                  <a:pt x="6777937" y="5332502"/>
                </a:cubicBezTo>
                <a:cubicBezTo>
                  <a:pt x="6765321" y="5328518"/>
                  <a:pt x="6759096" y="5331534"/>
                  <a:pt x="6752874" y="5340428"/>
                </a:cubicBezTo>
                <a:cubicBezTo>
                  <a:pt x="6735526" y="5351218"/>
                  <a:pt x="6717730" y="5333264"/>
                  <a:pt x="6711115" y="5353924"/>
                </a:cubicBezTo>
                <a:cubicBezTo>
                  <a:pt x="6709352" y="5351156"/>
                  <a:pt x="6706090" y="5350761"/>
                  <a:pt x="6702149" y="5351500"/>
                </a:cubicBezTo>
                <a:lnTo>
                  <a:pt x="6698458" y="5352743"/>
                </a:lnTo>
                <a:lnTo>
                  <a:pt x="6698049" y="5352570"/>
                </a:lnTo>
                <a:lnTo>
                  <a:pt x="6697297" y="5353134"/>
                </a:lnTo>
                <a:lnTo>
                  <a:pt x="6689118" y="5355890"/>
                </a:lnTo>
                <a:cubicBezTo>
                  <a:pt x="6680171" y="5359440"/>
                  <a:pt x="6671805" y="5362584"/>
                  <a:pt x="6670605" y="5355427"/>
                </a:cubicBezTo>
                <a:cubicBezTo>
                  <a:pt x="6665330" y="5354991"/>
                  <a:pt x="6661976" y="5355734"/>
                  <a:pt x="6659606" y="5357084"/>
                </a:cubicBezTo>
                <a:cubicBezTo>
                  <a:pt x="6654864" y="5359782"/>
                  <a:pt x="6654050" y="5364908"/>
                  <a:pt x="6649636" y="5367869"/>
                </a:cubicBezTo>
                <a:lnTo>
                  <a:pt x="6642159" y="5369506"/>
                </a:lnTo>
                <a:lnTo>
                  <a:pt x="6640764" y="5370991"/>
                </a:lnTo>
                <a:lnTo>
                  <a:pt x="6636665" y="5374002"/>
                </a:lnTo>
                <a:lnTo>
                  <a:pt x="6641287" y="5376181"/>
                </a:lnTo>
                <a:cubicBezTo>
                  <a:pt x="6646080" y="5377976"/>
                  <a:pt x="6597903" y="5386514"/>
                  <a:pt x="6591018" y="5390981"/>
                </a:cubicBezTo>
                <a:lnTo>
                  <a:pt x="6548326" y="5403583"/>
                </a:lnTo>
                <a:lnTo>
                  <a:pt x="6472868" y="5394733"/>
                </a:lnTo>
                <a:cubicBezTo>
                  <a:pt x="6457699" y="5415896"/>
                  <a:pt x="6417760" y="5410703"/>
                  <a:pt x="6401194" y="5422870"/>
                </a:cubicBezTo>
                <a:lnTo>
                  <a:pt x="6381961" y="5422940"/>
                </a:lnTo>
                <a:lnTo>
                  <a:pt x="6363834" y="5417751"/>
                </a:lnTo>
                <a:lnTo>
                  <a:pt x="6363997" y="5415912"/>
                </a:lnTo>
                <a:cubicBezTo>
                  <a:pt x="6363602" y="5414702"/>
                  <a:pt x="6362617" y="5414594"/>
                  <a:pt x="6361124" y="5415066"/>
                </a:cubicBezTo>
                <a:lnTo>
                  <a:pt x="6358507" y="5416224"/>
                </a:lnTo>
                <a:lnTo>
                  <a:pt x="6355073" y="5415242"/>
                </a:lnTo>
                <a:lnTo>
                  <a:pt x="6345676" y="5413049"/>
                </a:lnTo>
                <a:lnTo>
                  <a:pt x="6342596" y="5409297"/>
                </a:lnTo>
                <a:cubicBezTo>
                  <a:pt x="6333502" y="5403420"/>
                  <a:pt x="6312379" y="5410664"/>
                  <a:pt x="6305742" y="5401622"/>
                </a:cubicBezTo>
                <a:lnTo>
                  <a:pt x="6294445" y="5404149"/>
                </a:lnTo>
                <a:lnTo>
                  <a:pt x="6281414" y="5398024"/>
                </a:lnTo>
                <a:cubicBezTo>
                  <a:pt x="6269392" y="5392983"/>
                  <a:pt x="6257013" y="5390092"/>
                  <a:pt x="6243972" y="5395807"/>
                </a:cubicBezTo>
                <a:cubicBezTo>
                  <a:pt x="6248312" y="5382942"/>
                  <a:pt x="6211634" y="5399629"/>
                  <a:pt x="6202379" y="5388661"/>
                </a:cubicBezTo>
                <a:cubicBezTo>
                  <a:pt x="6196568" y="5379556"/>
                  <a:pt x="6184084" y="5382499"/>
                  <a:pt x="6173010" y="5380606"/>
                </a:cubicBezTo>
                <a:cubicBezTo>
                  <a:pt x="6162384" y="5372079"/>
                  <a:pt x="6109972" y="5371285"/>
                  <a:pt x="6093421" y="5375473"/>
                </a:cubicBezTo>
                <a:cubicBezTo>
                  <a:pt x="6048943" y="5392971"/>
                  <a:pt x="5995413" y="5360396"/>
                  <a:pt x="5959474" y="5373386"/>
                </a:cubicBezTo>
                <a:cubicBezTo>
                  <a:pt x="5949048" y="5374123"/>
                  <a:pt x="5939860" y="5373301"/>
                  <a:pt x="5931492" y="5371513"/>
                </a:cubicBezTo>
                <a:lnTo>
                  <a:pt x="5909558" y="5364228"/>
                </a:lnTo>
                <a:lnTo>
                  <a:pt x="5906319" y="5357590"/>
                </a:lnTo>
                <a:lnTo>
                  <a:pt x="5891268" y="5355650"/>
                </a:lnTo>
                <a:lnTo>
                  <a:pt x="5887711" y="5353947"/>
                </a:lnTo>
                <a:cubicBezTo>
                  <a:pt x="5880924" y="5350671"/>
                  <a:pt x="5874113" y="5347614"/>
                  <a:pt x="5866852" y="5345374"/>
                </a:cubicBezTo>
                <a:cubicBezTo>
                  <a:pt x="5859911" y="5373405"/>
                  <a:pt x="5803959" y="5330929"/>
                  <a:pt x="5811310" y="5356530"/>
                </a:cubicBezTo>
                <a:cubicBezTo>
                  <a:pt x="5780489" y="5350949"/>
                  <a:pt x="5782784" y="5364359"/>
                  <a:pt x="5770689" y="5359014"/>
                </a:cubicBezTo>
                <a:lnTo>
                  <a:pt x="5767719" y="5357260"/>
                </a:lnTo>
                <a:lnTo>
                  <a:pt x="5765688" y="5352793"/>
                </a:lnTo>
                <a:lnTo>
                  <a:pt x="5758598" y="5351053"/>
                </a:lnTo>
                <a:lnTo>
                  <a:pt x="5752036" y="5346019"/>
                </a:lnTo>
                <a:cubicBezTo>
                  <a:pt x="5676031" y="5353035"/>
                  <a:pt x="5573285" y="5304575"/>
                  <a:pt x="5503590" y="5325537"/>
                </a:cubicBezTo>
                <a:lnTo>
                  <a:pt x="5389848" y="5351472"/>
                </a:lnTo>
                <a:cubicBezTo>
                  <a:pt x="5378275" y="5360535"/>
                  <a:pt x="5357949" y="5362044"/>
                  <a:pt x="5344450" y="5354840"/>
                </a:cubicBezTo>
                <a:cubicBezTo>
                  <a:pt x="5342129" y="5353601"/>
                  <a:pt x="5340101" y="5352144"/>
                  <a:pt x="5338428" y="5350516"/>
                </a:cubicBezTo>
                <a:cubicBezTo>
                  <a:pt x="5303858" y="5372450"/>
                  <a:pt x="5291134" y="5358414"/>
                  <a:pt x="5273489" y="5373945"/>
                </a:cubicBezTo>
                <a:cubicBezTo>
                  <a:pt x="5228455" y="5376430"/>
                  <a:pt x="5198895" y="5356533"/>
                  <a:pt x="5182701" y="5370075"/>
                </a:cubicBezTo>
                <a:cubicBezTo>
                  <a:pt x="5161004" y="5366959"/>
                  <a:pt x="5136154" y="5346791"/>
                  <a:pt x="5114856" y="5361037"/>
                </a:cubicBezTo>
                <a:cubicBezTo>
                  <a:pt x="5116518" y="5347803"/>
                  <a:pt x="5086668" y="5368445"/>
                  <a:pt x="5076532" y="5358612"/>
                </a:cubicBezTo>
                <a:cubicBezTo>
                  <a:pt x="5069788" y="5350240"/>
                  <a:pt x="5059157" y="5354551"/>
                  <a:pt x="5048954" y="5353915"/>
                </a:cubicBezTo>
                <a:cubicBezTo>
                  <a:pt x="5038015" y="5346654"/>
                  <a:pt x="4991132" y="5351733"/>
                  <a:pt x="4977087" y="5357736"/>
                </a:cubicBezTo>
                <a:cubicBezTo>
                  <a:pt x="4940420" y="5380054"/>
                  <a:pt x="4887089" y="5353763"/>
                  <a:pt x="4857261" y="5370659"/>
                </a:cubicBezTo>
                <a:cubicBezTo>
                  <a:pt x="4820568" y="5378246"/>
                  <a:pt x="4797284" y="5358899"/>
                  <a:pt x="4769845" y="5353264"/>
                </a:cubicBezTo>
                <a:cubicBezTo>
                  <a:pt x="4768462" y="5381819"/>
                  <a:pt x="4711275" y="5345988"/>
                  <a:pt x="4722220" y="5370534"/>
                </a:cubicBezTo>
                <a:cubicBezTo>
                  <a:pt x="4684293" y="5367762"/>
                  <a:pt x="4704662" y="5391854"/>
                  <a:pt x="4667552" y="5366753"/>
                </a:cubicBezTo>
                <a:cubicBezTo>
                  <a:pt x="4600967" y="5382212"/>
                  <a:pt x="4513038" y="5362869"/>
                  <a:pt x="4454472" y="5391442"/>
                </a:cubicBezTo>
                <a:lnTo>
                  <a:pt x="4317219" y="5411554"/>
                </a:lnTo>
                <a:lnTo>
                  <a:pt x="4298346" y="5416146"/>
                </a:lnTo>
                <a:cubicBezTo>
                  <a:pt x="4298306" y="5416758"/>
                  <a:pt x="4298267" y="5417371"/>
                  <a:pt x="4298228" y="5417983"/>
                </a:cubicBezTo>
                <a:cubicBezTo>
                  <a:pt x="4297649" y="5419178"/>
                  <a:pt x="4296651" y="5419253"/>
                  <a:pt x="4295233" y="5418735"/>
                </a:cubicBezTo>
                <a:lnTo>
                  <a:pt x="4292799" y="5417494"/>
                </a:lnTo>
                <a:lnTo>
                  <a:pt x="4289225" y="5418364"/>
                </a:lnTo>
                <a:lnTo>
                  <a:pt x="4279515" y="5420247"/>
                </a:lnTo>
                <a:lnTo>
                  <a:pt x="4275872" y="5423890"/>
                </a:lnTo>
                <a:lnTo>
                  <a:pt x="4227055" y="5427466"/>
                </a:lnTo>
                <a:lnTo>
                  <a:pt x="4213123" y="5433155"/>
                </a:lnTo>
                <a:cubicBezTo>
                  <a:pt x="4200364" y="5437794"/>
                  <a:pt x="4187574" y="5440279"/>
                  <a:pt x="4175436" y="5434156"/>
                </a:cubicBezTo>
                <a:cubicBezTo>
                  <a:pt x="4177805" y="5447129"/>
                  <a:pt x="4143760" y="5429295"/>
                  <a:pt x="4132856" y="5439937"/>
                </a:cubicBezTo>
                <a:cubicBezTo>
                  <a:pt x="4125673" y="5448831"/>
                  <a:pt x="4113669" y="5445492"/>
                  <a:pt x="4102333" y="5447021"/>
                </a:cubicBezTo>
                <a:cubicBezTo>
                  <a:pt x="4090434" y="5455185"/>
                  <a:pt x="4038031" y="5454280"/>
                  <a:pt x="4022159" y="5449566"/>
                </a:cubicBezTo>
                <a:cubicBezTo>
                  <a:pt x="3980455" y="5430671"/>
                  <a:pt x="3922096" y="5461433"/>
                  <a:pt x="3888224" y="5447312"/>
                </a:cubicBezTo>
                <a:cubicBezTo>
                  <a:pt x="3877937" y="5446239"/>
                  <a:pt x="3868647" y="5446763"/>
                  <a:pt x="3860026" y="5448274"/>
                </a:cubicBezTo>
                <a:lnTo>
                  <a:pt x="3832796" y="5461349"/>
                </a:lnTo>
                <a:lnTo>
                  <a:pt x="3817485" y="5462797"/>
                </a:lnTo>
                <a:lnTo>
                  <a:pt x="3813676" y="5464379"/>
                </a:lnTo>
                <a:cubicBezTo>
                  <a:pt x="3806407" y="5467429"/>
                  <a:pt x="3799147" y="5470257"/>
                  <a:pt x="3791563" y="5472259"/>
                </a:cubicBezTo>
                <a:cubicBezTo>
                  <a:pt x="3788910" y="5444072"/>
                  <a:pt x="3726624" y="5484631"/>
                  <a:pt x="3737858" y="5459331"/>
                </a:cubicBezTo>
                <a:cubicBezTo>
                  <a:pt x="3706262" y="5463900"/>
                  <a:pt x="3710598" y="5450598"/>
                  <a:pt x="3697716" y="5455539"/>
                </a:cubicBezTo>
                <a:lnTo>
                  <a:pt x="3694487" y="5457193"/>
                </a:lnTo>
                <a:lnTo>
                  <a:pt x="3691779" y="5461582"/>
                </a:lnTo>
                <a:lnTo>
                  <a:pt x="3684442" y="5463086"/>
                </a:lnTo>
                <a:lnTo>
                  <a:pt x="3677129" y="5467898"/>
                </a:lnTo>
                <a:cubicBezTo>
                  <a:pt x="3602381" y="5458439"/>
                  <a:pt x="3505226" y="5485361"/>
                  <a:pt x="3438897" y="5462195"/>
                </a:cubicBezTo>
                <a:lnTo>
                  <a:pt x="3389756" y="5444428"/>
                </a:lnTo>
                <a:cubicBezTo>
                  <a:pt x="3364455" y="5437704"/>
                  <a:pt x="3342081" y="5466704"/>
                  <a:pt x="3316666" y="5450736"/>
                </a:cubicBezTo>
                <a:cubicBezTo>
                  <a:pt x="3306503" y="5441319"/>
                  <a:pt x="3286457" y="5439158"/>
                  <a:pt x="3271894" y="5445907"/>
                </a:cubicBezTo>
                <a:cubicBezTo>
                  <a:pt x="3269388" y="5447068"/>
                  <a:pt x="3267143" y="5448455"/>
                  <a:pt x="3265228" y="5450024"/>
                </a:cubicBezTo>
                <a:cubicBezTo>
                  <a:pt x="3234084" y="5427025"/>
                  <a:pt x="3219254" y="5440615"/>
                  <a:pt x="3204017" y="5424552"/>
                </a:cubicBezTo>
                <a:cubicBezTo>
                  <a:pt x="3159473" y="5420614"/>
                  <a:pt x="3126956" y="5439505"/>
                  <a:pt x="3112867" y="5425473"/>
                </a:cubicBezTo>
                <a:cubicBezTo>
                  <a:pt x="3090747" y="5427880"/>
                  <a:pt x="3062886" y="5447193"/>
                  <a:pt x="3043809" y="5432293"/>
                </a:cubicBezTo>
                <a:cubicBezTo>
                  <a:pt x="3043452" y="5445549"/>
                  <a:pt x="3016821" y="5423991"/>
                  <a:pt x="3005211" y="5433472"/>
                </a:cubicBezTo>
                <a:cubicBezTo>
                  <a:pt x="2997207" y="5441605"/>
                  <a:pt x="2987260" y="5436961"/>
                  <a:pt x="2976986" y="5437264"/>
                </a:cubicBezTo>
                <a:cubicBezTo>
                  <a:pt x="2964968" y="5444153"/>
                  <a:pt x="2918975" y="5437570"/>
                  <a:pt x="2905879" y="5431128"/>
                </a:cubicBezTo>
                <a:cubicBezTo>
                  <a:pt x="2872703" y="5407678"/>
                  <a:pt x="2815496" y="5432178"/>
                  <a:pt x="2788318" y="5414358"/>
                </a:cubicBezTo>
                <a:cubicBezTo>
                  <a:pt x="2746271" y="5410854"/>
                  <a:pt x="2685231" y="5410484"/>
                  <a:pt x="2653590" y="5410111"/>
                </a:cubicBezTo>
                <a:cubicBezTo>
                  <a:pt x="2615334" y="5411650"/>
                  <a:pt x="2639324" y="5388277"/>
                  <a:pt x="2598481" y="5412114"/>
                </a:cubicBezTo>
                <a:cubicBezTo>
                  <a:pt x="2534415" y="5394537"/>
                  <a:pt x="2387966" y="5438902"/>
                  <a:pt x="2333897" y="5408505"/>
                </a:cubicBezTo>
                <a:cubicBezTo>
                  <a:pt x="2279458" y="5405891"/>
                  <a:pt x="2312839" y="5402348"/>
                  <a:pt x="2271841" y="5396433"/>
                </a:cubicBezTo>
                <a:cubicBezTo>
                  <a:pt x="2263465" y="5363868"/>
                  <a:pt x="2168184" y="5361433"/>
                  <a:pt x="2143705" y="5345095"/>
                </a:cubicBezTo>
                <a:cubicBezTo>
                  <a:pt x="2087043" y="5343333"/>
                  <a:pt x="2041689" y="5319742"/>
                  <a:pt x="1986408" y="5335524"/>
                </a:cubicBezTo>
                <a:cubicBezTo>
                  <a:pt x="1983594" y="5331315"/>
                  <a:pt x="1979798" y="5327915"/>
                  <a:pt x="1975333" y="5325099"/>
                </a:cubicBezTo>
                <a:lnTo>
                  <a:pt x="1972441" y="5323775"/>
                </a:lnTo>
                <a:lnTo>
                  <a:pt x="1971497" y="5324412"/>
                </a:lnTo>
                <a:cubicBezTo>
                  <a:pt x="1967825" y="5325937"/>
                  <a:pt x="1963255" y="5326871"/>
                  <a:pt x="1956886" y="5327069"/>
                </a:cubicBezTo>
                <a:cubicBezTo>
                  <a:pt x="1957692" y="5357103"/>
                  <a:pt x="1944755" y="5337483"/>
                  <a:pt x="1924833" y="5344911"/>
                </a:cubicBezTo>
                <a:cubicBezTo>
                  <a:pt x="1907350" y="5349449"/>
                  <a:pt x="1899872" y="5360515"/>
                  <a:pt x="1885856" y="5367299"/>
                </a:cubicBezTo>
                <a:cubicBezTo>
                  <a:pt x="1874373" y="5371950"/>
                  <a:pt x="1870677" y="5363227"/>
                  <a:pt x="1855937" y="5372820"/>
                </a:cubicBezTo>
                <a:cubicBezTo>
                  <a:pt x="1826799" y="5367486"/>
                  <a:pt x="1805938" y="5389998"/>
                  <a:pt x="1784500" y="5395926"/>
                </a:cubicBezTo>
                <a:cubicBezTo>
                  <a:pt x="1777473" y="5395836"/>
                  <a:pt x="1756895" y="5401012"/>
                  <a:pt x="1737998" y="5407426"/>
                </a:cubicBezTo>
                <a:lnTo>
                  <a:pt x="1736716" y="5407939"/>
                </a:lnTo>
                <a:lnTo>
                  <a:pt x="1726742" y="5405934"/>
                </a:lnTo>
                <a:cubicBezTo>
                  <a:pt x="1724249" y="5404894"/>
                  <a:pt x="1723700" y="5403454"/>
                  <a:pt x="1726849" y="5401221"/>
                </a:cubicBezTo>
                <a:cubicBezTo>
                  <a:pt x="1723886" y="5399045"/>
                  <a:pt x="1720993" y="5398236"/>
                  <a:pt x="1718134" y="5398128"/>
                </a:cubicBezTo>
                <a:cubicBezTo>
                  <a:pt x="1712416" y="5397910"/>
                  <a:pt x="1706830" y="5400494"/>
                  <a:pt x="1701063" y="5400545"/>
                </a:cubicBezTo>
                <a:lnTo>
                  <a:pt x="1694634" y="5398728"/>
                </a:lnTo>
                <a:lnTo>
                  <a:pt x="1692270" y="5399053"/>
                </a:lnTo>
                <a:lnTo>
                  <a:pt x="1686657" y="5399247"/>
                </a:lnTo>
                <a:lnTo>
                  <a:pt x="1687479" y="5402165"/>
                </a:lnTo>
                <a:cubicBezTo>
                  <a:pt x="1688791" y="5404927"/>
                  <a:pt x="1689812" y="5407972"/>
                  <a:pt x="1680969" y="5407963"/>
                </a:cubicBezTo>
                <a:cubicBezTo>
                  <a:pt x="1662599" y="5406532"/>
                  <a:pt x="1656841" y="5418932"/>
                  <a:pt x="1648682" y="5407558"/>
                </a:cubicBezTo>
                <a:lnTo>
                  <a:pt x="1646819" y="5404306"/>
                </a:lnTo>
                <a:lnTo>
                  <a:pt x="1642743" y="5403927"/>
                </a:lnTo>
                <a:cubicBezTo>
                  <a:pt x="1640569" y="5404120"/>
                  <a:pt x="1639361" y="5404983"/>
                  <a:pt x="1639788" y="5407135"/>
                </a:cubicBezTo>
                <a:cubicBezTo>
                  <a:pt x="1622347" y="5398881"/>
                  <a:pt x="1603063" y="5413406"/>
                  <a:pt x="1585803" y="5416574"/>
                </a:cubicBezTo>
                <a:cubicBezTo>
                  <a:pt x="1572467" y="5408520"/>
                  <a:pt x="1549407" y="5423110"/>
                  <a:pt x="1513331" y="5423805"/>
                </a:cubicBezTo>
                <a:cubicBezTo>
                  <a:pt x="1498774" y="5414520"/>
                  <a:pt x="1489007" y="5424393"/>
                  <a:pt x="1460734" y="5411778"/>
                </a:cubicBezTo>
                <a:cubicBezTo>
                  <a:pt x="1459446" y="5412932"/>
                  <a:pt x="1457867" y="5413992"/>
                  <a:pt x="1456045" y="5414928"/>
                </a:cubicBezTo>
                <a:cubicBezTo>
                  <a:pt x="1445460" y="5420354"/>
                  <a:pt x="1429166" y="5420415"/>
                  <a:pt x="1419653" y="5415060"/>
                </a:cubicBezTo>
                <a:cubicBezTo>
                  <a:pt x="1374353" y="5398095"/>
                  <a:pt x="1332064" y="5398411"/>
                  <a:pt x="1292605" y="5394671"/>
                </a:cubicBezTo>
                <a:cubicBezTo>
                  <a:pt x="1247867" y="5392301"/>
                  <a:pt x="1276603" y="5411730"/>
                  <a:pt x="1221477" y="5395509"/>
                </a:cubicBezTo>
                <a:cubicBezTo>
                  <a:pt x="1215107" y="5402140"/>
                  <a:pt x="1207983" y="5402421"/>
                  <a:pt x="1196159" y="5399169"/>
                </a:cubicBezTo>
                <a:cubicBezTo>
                  <a:pt x="1174396" y="5398516"/>
                  <a:pt x="1175280" y="5415282"/>
                  <a:pt x="1153748" y="5405093"/>
                </a:cubicBezTo>
                <a:cubicBezTo>
                  <a:pt x="1157267" y="5414115"/>
                  <a:pt x="1112247" y="5408398"/>
                  <a:pt x="1121874" y="5417803"/>
                </a:cubicBezTo>
                <a:cubicBezTo>
                  <a:pt x="1107293" y="5425943"/>
                  <a:pt x="1100911" y="5412406"/>
                  <a:pt x="1086481" y="5419474"/>
                </a:cubicBezTo>
                <a:cubicBezTo>
                  <a:pt x="1070504" y="5421068"/>
                  <a:pt x="1096054" y="5409890"/>
                  <a:pt x="1078485" y="5409150"/>
                </a:cubicBezTo>
                <a:cubicBezTo>
                  <a:pt x="1057107" y="5409880"/>
                  <a:pt x="1057916" y="5393370"/>
                  <a:pt x="1040550" y="5414415"/>
                </a:cubicBezTo>
                <a:cubicBezTo>
                  <a:pt x="1018445" y="5409298"/>
                  <a:pt x="1013694" y="5418764"/>
                  <a:pt x="982981" y="5423575"/>
                </a:cubicBezTo>
                <a:cubicBezTo>
                  <a:pt x="970423" y="5418342"/>
                  <a:pt x="960063" y="5420960"/>
                  <a:pt x="949836" y="5426093"/>
                </a:cubicBezTo>
                <a:cubicBezTo>
                  <a:pt x="920168" y="5424861"/>
                  <a:pt x="892764" y="5432710"/>
                  <a:pt x="859237" y="5435973"/>
                </a:cubicBezTo>
                <a:cubicBezTo>
                  <a:pt x="823344" y="5430160"/>
                  <a:pt x="804272" y="5444731"/>
                  <a:pt x="768445" y="5448159"/>
                </a:cubicBezTo>
                <a:cubicBezTo>
                  <a:pt x="733630" y="5434899"/>
                  <a:pt x="744432" y="5468566"/>
                  <a:pt x="714393" y="5468302"/>
                </a:cubicBezTo>
                <a:cubicBezTo>
                  <a:pt x="665910" y="5456640"/>
                  <a:pt x="715197" y="5479526"/>
                  <a:pt x="639791" y="5476924"/>
                </a:cubicBezTo>
                <a:cubicBezTo>
                  <a:pt x="635590" y="5474880"/>
                  <a:pt x="626375" y="5477333"/>
                  <a:pt x="627266" y="5480260"/>
                </a:cubicBezTo>
                <a:cubicBezTo>
                  <a:pt x="622501" y="5479477"/>
                  <a:pt x="611196" y="5474127"/>
                  <a:pt x="609977" y="5478891"/>
                </a:cubicBezTo>
                <a:cubicBezTo>
                  <a:pt x="585928" y="5480121"/>
                  <a:pt x="562064" y="5478026"/>
                  <a:pt x="540688" y="5472807"/>
                </a:cubicBezTo>
                <a:cubicBezTo>
                  <a:pt x="494260" y="5482226"/>
                  <a:pt x="519722" y="5459453"/>
                  <a:pt x="486194" y="5462661"/>
                </a:cubicBezTo>
                <a:cubicBezTo>
                  <a:pt x="459222" y="5472731"/>
                  <a:pt x="449283" y="5465413"/>
                  <a:pt x="418164" y="5472485"/>
                </a:cubicBezTo>
                <a:cubicBezTo>
                  <a:pt x="407504" y="5457469"/>
                  <a:pt x="388899" y="5474930"/>
                  <a:pt x="376724" y="5470967"/>
                </a:cubicBezTo>
                <a:cubicBezTo>
                  <a:pt x="357541" y="5489409"/>
                  <a:pt x="329120" y="5456071"/>
                  <a:pt x="308908" y="5457025"/>
                </a:cubicBezTo>
                <a:cubicBezTo>
                  <a:pt x="274916" y="5461376"/>
                  <a:pt x="238368" y="5480973"/>
                  <a:pt x="219416" y="5463995"/>
                </a:cubicBezTo>
                <a:cubicBezTo>
                  <a:pt x="217077" y="5471389"/>
                  <a:pt x="220429" y="5481203"/>
                  <a:pt x="200977" y="5480608"/>
                </a:cubicBezTo>
                <a:cubicBezTo>
                  <a:pt x="193315" y="5484612"/>
                  <a:pt x="192227" y="5495868"/>
                  <a:pt x="176226" y="5491022"/>
                </a:cubicBezTo>
                <a:cubicBezTo>
                  <a:pt x="195501" y="5480307"/>
                  <a:pt x="163065" y="5480325"/>
                  <a:pt x="165702" y="5468604"/>
                </a:cubicBezTo>
                <a:cubicBezTo>
                  <a:pt x="141228" y="5462364"/>
                  <a:pt x="86026" y="5474606"/>
                  <a:pt x="88282" y="5453658"/>
                </a:cubicBezTo>
                <a:cubicBezTo>
                  <a:pt x="80722" y="5441690"/>
                  <a:pt x="50300" y="5462007"/>
                  <a:pt x="49602" y="5448762"/>
                </a:cubicBezTo>
                <a:cubicBezTo>
                  <a:pt x="42967" y="5453333"/>
                  <a:pt x="33469" y="5452380"/>
                  <a:pt x="22844" y="5450459"/>
                </a:cubicBezTo>
                <a:lnTo>
                  <a:pt x="0" y="5447653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925" y="780515"/>
            <a:ext cx="4414836" cy="743485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78936" y="395108"/>
            <a:ext cx="1280814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2538" y="1524001"/>
            <a:ext cx="4313610" cy="3505200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700" dirty="0">
                <a:latin typeface="Abadi" panose="020B0604020104020204" pitchFamily="34" charset="0"/>
                <a:cs typeface="Times New Roman" panose="02020603050405020304" pitchFamily="18" charset="0"/>
              </a:rPr>
              <a:t>Hate speech express negative opinion.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700" dirty="0">
                <a:latin typeface="Abadi" panose="020B0604020104020204" pitchFamily="34" charset="0"/>
                <a:cs typeface="Times New Roman" panose="02020603050405020304" pitchFamily="18" charset="0"/>
              </a:rPr>
              <a:t>Pathological concept.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700" dirty="0">
                <a:latin typeface="Abadi" panose="020B0604020104020204" pitchFamily="34" charset="0"/>
                <a:cs typeface="Times New Roman" panose="02020603050405020304" pitchFamily="18" charset="0"/>
              </a:rPr>
              <a:t>Process to determine the Hate-speech from voice to text.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700" dirty="0">
                <a:latin typeface="Abadi" panose="020B0604020104020204" pitchFamily="34" charset="0"/>
                <a:cs typeface="Times New Roman" panose="02020603050405020304" pitchFamily="18" charset="0"/>
              </a:rPr>
              <a:t>Detect four hate emotions.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700" dirty="0">
                <a:latin typeface="Abadi" panose="020B0604020104020204" pitchFamily="34" charset="0"/>
                <a:cs typeface="Times New Roman" panose="02020603050405020304" pitchFamily="18" charset="0"/>
              </a:rPr>
              <a:t>Used social media and comments.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700" dirty="0">
                <a:latin typeface="Abadi" panose="020B0604020104020204" pitchFamily="34" charset="0"/>
                <a:cs typeface="Times New Roman" panose="02020603050405020304" pitchFamily="18" charset="0"/>
              </a:rPr>
              <a:t>Create a standard English Hate Speech classification corpus.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700" dirty="0">
                <a:latin typeface="Abadi" panose="020B0604020104020204" pitchFamily="34" charset="0"/>
                <a:cs typeface="Times New Roman" panose="02020603050405020304" pitchFamily="18" charset="0"/>
              </a:rPr>
              <a:t>Analyzing performance.</a:t>
            </a:r>
          </a:p>
        </p:txBody>
      </p:sp>
    </p:spTree>
    <p:extLst>
      <p:ext uri="{BB962C8B-B14F-4D97-AF65-F5344CB8AC3E}">
        <p14:creationId xmlns:p14="http://schemas.microsoft.com/office/powerpoint/2010/main" val="2915107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24">
            <a:extLst>
              <a:ext uri="{FF2B5EF4-FFF2-40B4-BE49-F238E27FC236}">
                <a16:creationId xmlns:a16="http://schemas.microsoft.com/office/drawing/2014/main" id="{D9A7F3BF-8763-4074-AD77-92790AF31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665268"/>
            <a:ext cx="3872001" cy="7877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kern="1200" dirty="0">
                <a:latin typeface="Algerian" panose="04020705040A02060702" pitchFamily="82" charset="0"/>
              </a:rPr>
              <a:t>Hate Emotions</a:t>
            </a:r>
          </a:p>
        </p:txBody>
      </p:sp>
      <p:pic>
        <p:nvPicPr>
          <p:cNvPr id="5" name="Picture 4" descr="A picture containing indoor, coffee cup&#10;&#10;Description automatically generated">
            <a:extLst>
              <a:ext uri="{FF2B5EF4-FFF2-40B4-BE49-F238E27FC236}">
                <a16:creationId xmlns:a16="http://schemas.microsoft.com/office/drawing/2014/main" id="{F2E11111-3D67-428E-ABE7-5F45AB07E5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26" r="9429" b="-1"/>
          <a:stretch/>
        </p:blipFill>
        <p:spPr>
          <a:xfrm>
            <a:off x="755999" y="821577"/>
            <a:ext cx="2413000" cy="180975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grpSp>
        <p:nvGrpSpPr>
          <p:cNvPr id="50" name="Group 26">
            <a:extLst>
              <a:ext uri="{FF2B5EF4-FFF2-40B4-BE49-F238E27FC236}">
                <a16:creationId xmlns:a16="http://schemas.microsoft.com/office/drawing/2014/main" id="{4B6A9E86-0A0F-48D2-A3C6-83C887ACE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65739" y="422053"/>
            <a:ext cx="534416" cy="811570"/>
            <a:chOff x="4487637" y="422053"/>
            <a:chExt cx="712552" cy="811570"/>
          </a:xfrm>
        </p:grpSpPr>
        <p:sp>
          <p:nvSpPr>
            <p:cNvPr id="28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5182" y="422053"/>
              <a:ext cx="171514" cy="171514"/>
            </a:xfrm>
            <a:custGeom>
              <a:avLst/>
              <a:gdLst>
                <a:gd name="connsiteX0" fmla="*/ 159873 w 171514"/>
                <a:gd name="connsiteY0" fmla="*/ 74116 h 171514"/>
                <a:gd name="connsiteX1" fmla="*/ 97398 w 171514"/>
                <a:gd name="connsiteY1" fmla="*/ 74116 h 171514"/>
                <a:gd name="connsiteX2" fmla="*/ 97398 w 171514"/>
                <a:gd name="connsiteY2" fmla="*/ 11641 h 171514"/>
                <a:gd name="connsiteX3" fmla="*/ 85757 w 171514"/>
                <a:gd name="connsiteY3" fmla="*/ 0 h 171514"/>
                <a:gd name="connsiteX4" fmla="*/ 74116 w 171514"/>
                <a:gd name="connsiteY4" fmla="*/ 11641 h 171514"/>
                <a:gd name="connsiteX5" fmla="*/ 74116 w 171514"/>
                <a:gd name="connsiteY5" fmla="*/ 74116 h 171514"/>
                <a:gd name="connsiteX6" fmla="*/ 11641 w 171514"/>
                <a:gd name="connsiteY6" fmla="*/ 74116 h 171514"/>
                <a:gd name="connsiteX7" fmla="*/ 0 w 171514"/>
                <a:gd name="connsiteY7" fmla="*/ 85757 h 171514"/>
                <a:gd name="connsiteX8" fmla="*/ 11641 w 171514"/>
                <a:gd name="connsiteY8" fmla="*/ 97398 h 171514"/>
                <a:gd name="connsiteX9" fmla="*/ 74116 w 171514"/>
                <a:gd name="connsiteY9" fmla="*/ 97398 h 171514"/>
                <a:gd name="connsiteX10" fmla="*/ 74116 w 171514"/>
                <a:gd name="connsiteY10" fmla="*/ 159873 h 171514"/>
                <a:gd name="connsiteX11" fmla="*/ 85757 w 171514"/>
                <a:gd name="connsiteY11" fmla="*/ 171514 h 171514"/>
                <a:gd name="connsiteX12" fmla="*/ 97398 w 171514"/>
                <a:gd name="connsiteY12" fmla="*/ 159873 h 171514"/>
                <a:gd name="connsiteX13" fmla="*/ 97398 w 171514"/>
                <a:gd name="connsiteY13" fmla="*/ 97398 h 171514"/>
                <a:gd name="connsiteX14" fmla="*/ 159873 w 171514"/>
                <a:gd name="connsiteY14" fmla="*/ 97398 h 171514"/>
                <a:gd name="connsiteX15" fmla="*/ 171514 w 171514"/>
                <a:gd name="connsiteY15" fmla="*/ 85757 h 171514"/>
                <a:gd name="connsiteX16" fmla="*/ 159873 w 171514"/>
                <a:gd name="connsiteY16" fmla="*/ 74116 h 171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4" h="171514">
                  <a:moveTo>
                    <a:pt x="159873" y="74116"/>
                  </a:moveTo>
                  <a:lnTo>
                    <a:pt x="97398" y="74116"/>
                  </a:lnTo>
                  <a:lnTo>
                    <a:pt x="97398" y="11641"/>
                  </a:lnTo>
                  <a:cubicBezTo>
                    <a:pt x="97398" y="5212"/>
                    <a:pt x="92186" y="0"/>
                    <a:pt x="85757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7"/>
                  </a:cubicBezTo>
                  <a:cubicBezTo>
                    <a:pt x="0" y="92186"/>
                    <a:pt x="5212" y="97398"/>
                    <a:pt x="11641" y="97398"/>
                  </a:cubicBezTo>
                  <a:lnTo>
                    <a:pt x="74116" y="97398"/>
                  </a:lnTo>
                  <a:lnTo>
                    <a:pt x="74116" y="159873"/>
                  </a:lnTo>
                  <a:cubicBezTo>
                    <a:pt x="74116" y="166302"/>
                    <a:pt x="79328" y="171514"/>
                    <a:pt x="85757" y="171514"/>
                  </a:cubicBezTo>
                  <a:cubicBezTo>
                    <a:pt x="92186" y="171514"/>
                    <a:pt x="97398" y="166302"/>
                    <a:pt x="97398" y="159873"/>
                  </a:cubicBezTo>
                  <a:lnTo>
                    <a:pt x="97398" y="97398"/>
                  </a:lnTo>
                  <a:lnTo>
                    <a:pt x="159873" y="97398"/>
                  </a:lnTo>
                  <a:cubicBezTo>
                    <a:pt x="166302" y="97398"/>
                    <a:pt x="171514" y="92186"/>
                    <a:pt x="171514" y="85757"/>
                  </a:cubicBezTo>
                  <a:cubicBezTo>
                    <a:pt x="171514" y="79328"/>
                    <a:pt x="166302" y="74116"/>
                    <a:pt x="159873" y="74116"/>
                  </a:cubicBezTo>
                  <a:close/>
                </a:path>
              </a:pathLst>
            </a:custGeom>
            <a:solidFill>
              <a:schemeClr val="accent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87763" y="704906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chemeClr val="accent2"/>
            </a:solidFill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7637" y="1076078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2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16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icture containing person, child, indoor, young&#10;&#10;Description automatically generated">
            <a:extLst>
              <a:ext uri="{FF2B5EF4-FFF2-40B4-BE49-F238E27FC236}">
                <a16:creationId xmlns:a16="http://schemas.microsoft.com/office/drawing/2014/main" id="{40B7ECC0-6D60-4DE6-B61A-5CEE204C7D3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9208" r="2462" b="3"/>
          <a:stretch/>
        </p:blipFill>
        <p:spPr>
          <a:xfrm>
            <a:off x="811479" y="3962400"/>
            <a:ext cx="2429954" cy="1822479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0" name="Picture 9" descr="A person holding a sign&#10;&#10;Description automatically generated with medium confidence">
            <a:extLst>
              <a:ext uri="{FF2B5EF4-FFF2-40B4-BE49-F238E27FC236}">
                <a16:creationId xmlns:a16="http://schemas.microsoft.com/office/drawing/2014/main" id="{81F30B3B-C8FA-4489-AD23-3C8531534C3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479" r="10523" b="2"/>
          <a:stretch/>
        </p:blipFill>
        <p:spPr>
          <a:xfrm>
            <a:off x="3612534" y="1738553"/>
            <a:ext cx="2396045" cy="179703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1828800"/>
            <a:ext cx="2202228" cy="2438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800" kern="1200" dirty="0">
                <a:latin typeface="Abadi" panose="020B0604020104020204" pitchFamily="34" charset="0"/>
              </a:rPr>
              <a:t>Stupidity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latin typeface="Abadi" panose="020B0604020104020204" pitchFamily="34" charset="0"/>
              </a:rPr>
              <a:t>Greedy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kern="1200" dirty="0">
                <a:latin typeface="Abadi" panose="020B0604020104020204" pitchFamily="34" charset="0"/>
              </a:rPr>
              <a:t>Pathetic</a:t>
            </a:r>
            <a:endParaRPr lang="en-US" sz="1800" dirty="0">
              <a:latin typeface="Abadi" panose="020B060402010402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latin typeface="Abadi" panose="020B0604020104020204" pitchFamily="34" charset="0"/>
              </a:rPr>
              <a:t>Retarded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1800" dirty="0">
              <a:latin typeface="Abadi" panose="020B060402010402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endParaRPr lang="en-US" sz="1800" kern="1200" dirty="0">
              <a:latin typeface="Abadi" panose="020B0604020104020204" pitchFamily="34" charset="0"/>
            </a:endParaRPr>
          </a:p>
        </p:txBody>
      </p:sp>
      <p:pic>
        <p:nvPicPr>
          <p:cNvPr id="12" name="Picture 11" descr="A stuffed animal on a couch&#10;&#10;Description automatically generated with medium confidence">
            <a:extLst>
              <a:ext uri="{FF2B5EF4-FFF2-40B4-BE49-F238E27FC236}">
                <a16:creationId xmlns:a16="http://schemas.microsoft.com/office/drawing/2014/main" id="{967B3B27-8067-4848-811A-2A99A8343A0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l="333" r="-2" b="-2"/>
          <a:stretch/>
        </p:blipFill>
        <p:spPr>
          <a:xfrm>
            <a:off x="4191000" y="4456811"/>
            <a:ext cx="2413000" cy="180974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916136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" y="0"/>
            <a:ext cx="9141714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9911" y="828635"/>
            <a:ext cx="304800" cy="322326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495992"/>
            <a:ext cx="3146355" cy="5638831"/>
          </a:xfrm>
          <a:noFill/>
        </p:spPr>
        <p:txBody>
          <a:bodyPr anchor="ctr"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Problem Statement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9FF22CD-0CED-4AC7-9B5C-93F9665173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8431550"/>
              </p:ext>
            </p:extLst>
          </p:nvPr>
        </p:nvGraphicFramePr>
        <p:xfrm>
          <a:off x="3686960" y="866585"/>
          <a:ext cx="4690291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66273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29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2862072" cy="1938076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Related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303201"/>
            <a:ext cx="2862072" cy="387376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Having Varieties  linguistic domains.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Give priority to detect “Sentiment Analysis”.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“Hate Speech: A Systematized Review” [1]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“Towards Non-Toxic Landscapes: Automatic Toxic Comment Detection Using DNN” [2]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“Internet, social media and online hate speech. Systematic review” [3]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latin typeface="Abadi" panose="020B0604020104020204" pitchFamily="34" charset="0"/>
                <a:cs typeface="Times New Roman" panose="02020603050405020304" pitchFamily="18" charset="0"/>
              </a:rPr>
              <a:t>“The Datafication of Hate: Expectations and Challenges in Automated Hate Speech Monitoring” [4]</a:t>
            </a:r>
          </a:p>
        </p:txBody>
      </p:sp>
      <p:pic>
        <p:nvPicPr>
          <p:cNvPr id="5" name="Picture 4" descr="A picture containing text, indoor, shelf, lined&#10;&#10;Description automatically generated">
            <a:extLst>
              <a:ext uri="{FF2B5EF4-FFF2-40B4-BE49-F238E27FC236}">
                <a16:creationId xmlns:a16="http://schemas.microsoft.com/office/drawing/2014/main" id="{8DF12307-C866-4FB3-985D-9E0497605D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247" b="3"/>
          <a:stretch/>
        </p:blipFill>
        <p:spPr>
          <a:xfrm>
            <a:off x="3678237" y="-4"/>
            <a:ext cx="5465763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11" name="Picture 10" descr="A stack of books&#10;&#10;Description automatically generated with medium confidence">
            <a:extLst>
              <a:ext uri="{FF2B5EF4-FFF2-40B4-BE49-F238E27FC236}">
                <a16:creationId xmlns:a16="http://schemas.microsoft.com/office/drawing/2014/main" id="{5A26928B-2F87-4048-851B-BE438B53A8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8333" r="2" b="2"/>
          <a:stretch/>
        </p:blipFill>
        <p:spPr>
          <a:xfrm>
            <a:off x="3545046" y="3802961"/>
            <a:ext cx="5604285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33983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29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2862072" cy="1938076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cs typeface="Times New Roman" panose="02020603050405020304" pitchFamily="18" charset="0"/>
              </a:rPr>
              <a:t>Related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303201"/>
            <a:ext cx="2862072" cy="387376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“Towards generalizable hate speech detection: a review on </a:t>
            </a:r>
            <a:r>
              <a:rPr lang="en-US" sz="1300" dirty="0" err="1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obstracles</a:t>
            </a: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 and solutions” [5]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“Classification of Hate Speech Using Deep Neural Networks” [6]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“Thirty years of research into hate speech: topics of interest and their evolution” [7]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“Antisocial Online Behavior Detection Using Deep Learning” [8]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300" dirty="0">
                <a:solidFill>
                  <a:schemeClr val="tx1"/>
                </a:solidFill>
                <a:latin typeface="Abadi" panose="020B0604020104020204" pitchFamily="34" charset="0"/>
                <a:cs typeface="Times New Roman" panose="02020603050405020304" pitchFamily="18" charset="0"/>
              </a:rPr>
              <a:t>“Automatic Hate Speech Detection Using Machine Learning: A Comparative Study” [9]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1300" dirty="0">
              <a:solidFill>
                <a:schemeClr val="tx1"/>
              </a:solidFill>
              <a:latin typeface="Abadi" panose="020B06040201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text, indoor, shelf, lined&#10;&#10;Description automatically generated">
            <a:extLst>
              <a:ext uri="{FF2B5EF4-FFF2-40B4-BE49-F238E27FC236}">
                <a16:creationId xmlns:a16="http://schemas.microsoft.com/office/drawing/2014/main" id="{8DF12307-C866-4FB3-985D-9E0497605D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247" b="3"/>
          <a:stretch/>
        </p:blipFill>
        <p:spPr>
          <a:xfrm>
            <a:off x="3678237" y="-4"/>
            <a:ext cx="5465763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11" name="Picture 10" descr="A stack of books&#10;&#10;Description automatically generated with medium confidence">
            <a:extLst>
              <a:ext uri="{FF2B5EF4-FFF2-40B4-BE49-F238E27FC236}">
                <a16:creationId xmlns:a16="http://schemas.microsoft.com/office/drawing/2014/main" id="{5A26928B-2F87-4048-851B-BE438B53A8D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18333" r="2" b="2"/>
          <a:stretch/>
        </p:blipFill>
        <p:spPr>
          <a:xfrm>
            <a:off x="3545046" y="3802961"/>
            <a:ext cx="5604285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85379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802</TotalTime>
  <Words>1212</Words>
  <Application>Microsoft Office PowerPoint</Application>
  <PresentationFormat>On-screen Show (4:3)</PresentationFormat>
  <Paragraphs>195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Abadi</vt:lpstr>
      <vt:lpstr>Algerian</vt:lpstr>
      <vt:lpstr>Arial</vt:lpstr>
      <vt:lpstr>Calibri</vt:lpstr>
      <vt:lpstr>Calibri Light</vt:lpstr>
      <vt:lpstr>Wingdings</vt:lpstr>
      <vt:lpstr>Office Theme</vt:lpstr>
      <vt:lpstr>Conceptual Clarity and terminology of Hate-speech Intensity Scale</vt:lpstr>
      <vt:lpstr>Presented By</vt:lpstr>
      <vt:lpstr>Table Of Contents</vt:lpstr>
      <vt:lpstr>Keywords</vt:lpstr>
      <vt:lpstr>Introduction</vt:lpstr>
      <vt:lpstr>Hate Emotions</vt:lpstr>
      <vt:lpstr>Problem Statement</vt:lpstr>
      <vt:lpstr>Related Work</vt:lpstr>
      <vt:lpstr>Related Work</vt:lpstr>
      <vt:lpstr>Related Work</vt:lpstr>
      <vt:lpstr>Proposed Methodology</vt:lpstr>
      <vt:lpstr>Proposed Methodology</vt:lpstr>
      <vt:lpstr>Flowchart</vt:lpstr>
      <vt:lpstr>System Overview</vt:lpstr>
      <vt:lpstr>Dataset</vt:lpstr>
      <vt:lpstr>Sample Data</vt:lpstr>
      <vt:lpstr>Results</vt:lpstr>
      <vt:lpstr>Detail Evaluation</vt:lpstr>
      <vt:lpstr>Detect Hate Emotions</vt:lpstr>
      <vt:lpstr>Discussions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Conceptual Clarity and terminology of Hate-speech Intensity Scale</dc:title>
  <dc:creator>Rifat uz Zaman</dc:creator>
  <cp:lastModifiedBy>Rifat uz Zaman</cp:lastModifiedBy>
  <cp:revision>66</cp:revision>
  <dcterms:created xsi:type="dcterms:W3CDTF">2006-08-16T00:00:00Z</dcterms:created>
  <dcterms:modified xsi:type="dcterms:W3CDTF">2021-12-29T05:10:38Z</dcterms:modified>
</cp:coreProperties>
</file>

<file path=docProps/thumbnail.jpeg>
</file>